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37413" cy="10801350"/>
  <p:notesSz cx="6807200" cy="9939338"/>
  <p:defaultTextStyle>
    <a:defPPr>
      <a:defRPr lang="ja-JP"/>
    </a:defPPr>
    <a:lvl1pPr marL="0" algn="l" defTabSz="94457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2288" algn="l" defTabSz="94457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44575" algn="l" defTabSz="94457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16863" algn="l" defTabSz="94457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889150" algn="l" defTabSz="94457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61438" algn="l" defTabSz="94457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33726" algn="l" defTabSz="94457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06013" algn="l" defTabSz="94457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778301" algn="l" defTabSz="944575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66"/>
    <a:srgbClr val="CCFF99"/>
    <a:srgbClr val="FFFFFF"/>
    <a:srgbClr val="99FFCC"/>
    <a:srgbClr val="99FF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116" y="54"/>
      </p:cViewPr>
      <p:guideLst>
        <p:guide orient="horz" pos="3402"/>
        <p:guide pos="22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2807" y="3355423"/>
            <a:ext cx="6151801" cy="231528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5613" y="6120767"/>
            <a:ext cx="5066189" cy="27603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2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4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6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8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1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3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06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78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47124" y="432558"/>
            <a:ext cx="1628418" cy="9216152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1871" y="432558"/>
            <a:ext cx="4764630" cy="9216152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1707" y="6940870"/>
            <a:ext cx="6151801" cy="2145268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71707" y="4578074"/>
            <a:ext cx="6151801" cy="2362795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228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4457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168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891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614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33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060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783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1871" y="2520317"/>
            <a:ext cx="3196524" cy="712839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79018" y="2520317"/>
            <a:ext cx="3196524" cy="712839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1871" y="2417804"/>
            <a:ext cx="3197781" cy="100762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2288" indent="0">
              <a:buNone/>
              <a:defRPr sz="2100" b="1"/>
            </a:lvl2pPr>
            <a:lvl3pPr marL="944575" indent="0">
              <a:buNone/>
              <a:defRPr sz="1900" b="1"/>
            </a:lvl3pPr>
            <a:lvl4pPr marL="1416863" indent="0">
              <a:buNone/>
              <a:defRPr sz="1700" b="1"/>
            </a:lvl4pPr>
            <a:lvl5pPr marL="1889150" indent="0">
              <a:buNone/>
              <a:defRPr sz="1700" b="1"/>
            </a:lvl5pPr>
            <a:lvl6pPr marL="2361438" indent="0">
              <a:buNone/>
              <a:defRPr sz="1700" b="1"/>
            </a:lvl6pPr>
            <a:lvl7pPr marL="2833726" indent="0">
              <a:buNone/>
              <a:defRPr sz="1700" b="1"/>
            </a:lvl7pPr>
            <a:lvl8pPr marL="3306013" indent="0">
              <a:buNone/>
              <a:defRPr sz="1700" b="1"/>
            </a:lvl8pPr>
            <a:lvl9pPr marL="3778301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1871" y="3425428"/>
            <a:ext cx="3197781" cy="622327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76505" y="2417804"/>
            <a:ext cx="3199038" cy="100762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2288" indent="0">
              <a:buNone/>
              <a:defRPr sz="2100" b="1"/>
            </a:lvl2pPr>
            <a:lvl3pPr marL="944575" indent="0">
              <a:buNone/>
              <a:defRPr sz="1900" b="1"/>
            </a:lvl3pPr>
            <a:lvl4pPr marL="1416863" indent="0">
              <a:buNone/>
              <a:defRPr sz="1700" b="1"/>
            </a:lvl4pPr>
            <a:lvl5pPr marL="1889150" indent="0">
              <a:buNone/>
              <a:defRPr sz="1700" b="1"/>
            </a:lvl5pPr>
            <a:lvl6pPr marL="2361438" indent="0">
              <a:buNone/>
              <a:defRPr sz="1700" b="1"/>
            </a:lvl6pPr>
            <a:lvl7pPr marL="2833726" indent="0">
              <a:buNone/>
              <a:defRPr sz="1700" b="1"/>
            </a:lvl7pPr>
            <a:lvl8pPr marL="3306013" indent="0">
              <a:buNone/>
              <a:defRPr sz="1700" b="1"/>
            </a:lvl8pPr>
            <a:lvl9pPr marL="3778301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76505" y="3425428"/>
            <a:ext cx="3199038" cy="622327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1872" y="430053"/>
            <a:ext cx="2381059" cy="183022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29628" y="430057"/>
            <a:ext cx="4045914" cy="9218654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1872" y="2260284"/>
            <a:ext cx="2381059" cy="7388424"/>
          </a:xfrm>
        </p:spPr>
        <p:txBody>
          <a:bodyPr/>
          <a:lstStyle>
            <a:lvl1pPr marL="0" indent="0">
              <a:buNone/>
              <a:defRPr sz="1400"/>
            </a:lvl1pPr>
            <a:lvl2pPr marL="472288" indent="0">
              <a:buNone/>
              <a:defRPr sz="1200"/>
            </a:lvl2pPr>
            <a:lvl3pPr marL="944575" indent="0">
              <a:buNone/>
              <a:defRPr sz="1000"/>
            </a:lvl3pPr>
            <a:lvl4pPr marL="1416863" indent="0">
              <a:buNone/>
              <a:defRPr sz="900"/>
            </a:lvl4pPr>
            <a:lvl5pPr marL="1889150" indent="0">
              <a:buNone/>
              <a:defRPr sz="900"/>
            </a:lvl5pPr>
            <a:lvl6pPr marL="2361438" indent="0">
              <a:buNone/>
              <a:defRPr sz="900"/>
            </a:lvl6pPr>
            <a:lvl7pPr marL="2833726" indent="0">
              <a:buNone/>
              <a:defRPr sz="900"/>
            </a:lvl7pPr>
            <a:lvl8pPr marL="3306013" indent="0">
              <a:buNone/>
              <a:defRPr sz="900"/>
            </a:lvl8pPr>
            <a:lvl9pPr marL="3778301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8584" y="7560945"/>
            <a:ext cx="4342448" cy="89261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8584" y="965121"/>
            <a:ext cx="4342448" cy="6480810"/>
          </a:xfrm>
        </p:spPr>
        <p:txBody>
          <a:bodyPr/>
          <a:lstStyle>
            <a:lvl1pPr marL="0" indent="0">
              <a:buNone/>
              <a:defRPr sz="3300"/>
            </a:lvl1pPr>
            <a:lvl2pPr marL="472288" indent="0">
              <a:buNone/>
              <a:defRPr sz="2900"/>
            </a:lvl2pPr>
            <a:lvl3pPr marL="944575" indent="0">
              <a:buNone/>
              <a:defRPr sz="2500"/>
            </a:lvl3pPr>
            <a:lvl4pPr marL="1416863" indent="0">
              <a:buNone/>
              <a:defRPr sz="2100"/>
            </a:lvl4pPr>
            <a:lvl5pPr marL="1889150" indent="0">
              <a:buNone/>
              <a:defRPr sz="2100"/>
            </a:lvl5pPr>
            <a:lvl6pPr marL="2361438" indent="0">
              <a:buNone/>
              <a:defRPr sz="2100"/>
            </a:lvl6pPr>
            <a:lvl7pPr marL="2833726" indent="0">
              <a:buNone/>
              <a:defRPr sz="2100"/>
            </a:lvl7pPr>
            <a:lvl8pPr marL="3306013" indent="0">
              <a:buNone/>
              <a:defRPr sz="2100"/>
            </a:lvl8pPr>
            <a:lvl9pPr marL="3778301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8584" y="8453557"/>
            <a:ext cx="4342448" cy="1267657"/>
          </a:xfrm>
        </p:spPr>
        <p:txBody>
          <a:bodyPr/>
          <a:lstStyle>
            <a:lvl1pPr marL="0" indent="0">
              <a:buNone/>
              <a:defRPr sz="1400"/>
            </a:lvl1pPr>
            <a:lvl2pPr marL="472288" indent="0">
              <a:buNone/>
              <a:defRPr sz="1200"/>
            </a:lvl2pPr>
            <a:lvl3pPr marL="944575" indent="0">
              <a:buNone/>
              <a:defRPr sz="1000"/>
            </a:lvl3pPr>
            <a:lvl4pPr marL="1416863" indent="0">
              <a:buNone/>
              <a:defRPr sz="900"/>
            </a:lvl4pPr>
            <a:lvl5pPr marL="1889150" indent="0">
              <a:buNone/>
              <a:defRPr sz="900"/>
            </a:lvl5pPr>
            <a:lvl6pPr marL="2361438" indent="0">
              <a:buNone/>
              <a:defRPr sz="900"/>
            </a:lvl6pPr>
            <a:lvl7pPr marL="2833726" indent="0">
              <a:buNone/>
              <a:defRPr sz="900"/>
            </a:lvl7pPr>
            <a:lvl8pPr marL="3306013" indent="0">
              <a:buNone/>
              <a:defRPr sz="900"/>
            </a:lvl8pPr>
            <a:lvl9pPr marL="3778301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1871" y="432554"/>
            <a:ext cx="6513672" cy="1800225"/>
          </a:xfrm>
          <a:prstGeom prst="rect">
            <a:avLst/>
          </a:prstGeom>
        </p:spPr>
        <p:txBody>
          <a:bodyPr vert="horz" lIns="94458" tIns="47229" rIns="94458" bIns="47229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1871" y="2520317"/>
            <a:ext cx="6513672" cy="7128391"/>
          </a:xfrm>
          <a:prstGeom prst="rect">
            <a:avLst/>
          </a:prstGeom>
        </p:spPr>
        <p:txBody>
          <a:bodyPr vert="horz" lIns="94458" tIns="47229" rIns="94458" bIns="4722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61871" y="10011254"/>
            <a:ext cx="1688730" cy="575072"/>
          </a:xfrm>
          <a:prstGeom prst="rect">
            <a:avLst/>
          </a:prstGeom>
        </p:spPr>
        <p:txBody>
          <a:bodyPr vert="horz" lIns="94458" tIns="47229" rIns="94458" bIns="4722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472784" y="10011254"/>
            <a:ext cx="2291847" cy="575072"/>
          </a:xfrm>
          <a:prstGeom prst="rect">
            <a:avLst/>
          </a:prstGeom>
        </p:spPr>
        <p:txBody>
          <a:bodyPr vert="horz" lIns="94458" tIns="47229" rIns="94458" bIns="4722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186813" y="10011254"/>
            <a:ext cx="1688730" cy="575072"/>
          </a:xfrm>
          <a:prstGeom prst="rect">
            <a:avLst/>
          </a:prstGeom>
        </p:spPr>
        <p:txBody>
          <a:bodyPr vert="horz" lIns="94458" tIns="47229" rIns="94458" bIns="4722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44575" rtl="0" eaLnBrk="1" latinLnBrk="0" hangingPunct="1">
        <a:spcBef>
          <a:spcPct val="0"/>
        </a:spcBef>
        <a:buNone/>
        <a:defRPr kumimoji="1"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4216" indent="-354216" algn="l" defTabSz="944575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7467" indent="-295180" algn="l" defTabSz="944575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80719" indent="-236144" algn="l" defTabSz="944575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53007" indent="-236144" algn="l" defTabSz="944575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25294" indent="-236144" algn="l" defTabSz="944575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7582" indent="-236144" algn="l" defTabSz="944575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69869" indent="-236144" algn="l" defTabSz="944575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42157" indent="-236144" algn="l" defTabSz="944575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14445" indent="-236144" algn="l" defTabSz="944575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4457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2288" algn="l" defTabSz="94457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575" algn="l" defTabSz="94457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16863" algn="l" defTabSz="94457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89150" algn="l" defTabSz="94457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61438" algn="l" defTabSz="94457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33726" algn="l" defTabSz="94457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06013" algn="l" defTabSz="94457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78301" algn="l" defTabSz="94457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ソース画像を表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95475"/>
            <a:ext cx="7237413" cy="10770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735" y="1082272"/>
            <a:ext cx="6207944" cy="785164"/>
          </a:xfrm>
          <a:solidFill>
            <a:srgbClr val="FFC000">
              <a:alpha val="62000"/>
            </a:srgb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ja-JP" altLang="en-US" sz="29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大府みどり公園　出店・出演予定表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936659"/>
              </p:ext>
            </p:extLst>
          </p:nvPr>
        </p:nvGraphicFramePr>
        <p:xfrm>
          <a:off x="199076" y="2102986"/>
          <a:ext cx="6731996" cy="6970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6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1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01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4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4065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11397">
                <a:tc>
                  <a:txBody>
                    <a:bodyPr/>
                    <a:lstStyle/>
                    <a:p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L="96499" marR="96499" marT="49852" marB="49852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9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キッチンカｰ</a:t>
                      </a:r>
                    </a:p>
                  </a:txBody>
                  <a:tcPr marL="96499" marR="96499" marT="49852" marB="498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L="96499" marR="96499" marT="49852" marB="49852">
                    <a:solidFill>
                      <a:srgbClr val="99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L="96499" marR="96499" marT="49852" marB="49852">
                    <a:lnL w="12700" cmpd="sng">
                      <a:noFill/>
                    </a:lnL>
                    <a:solidFill>
                      <a:srgbClr val="99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L="96499" marR="96499" marT="49852" marB="49852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大道芸人</a:t>
                      </a:r>
                    </a:p>
                  </a:txBody>
                  <a:tcPr marL="96499" marR="96499" marT="49852" marB="498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586">
                <a:tc>
                  <a:txBody>
                    <a:bodyPr/>
                    <a:lstStyle/>
                    <a:p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L="96499" marR="96499" marT="49852" marB="49852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てとて</a:t>
                      </a:r>
                      <a:endParaRPr kumimoji="1" lang="en-US" altLang="ja-JP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キッチン</a:t>
                      </a:r>
                    </a:p>
                  </a:txBody>
                  <a:tcPr marL="96499" marR="96499" marT="49852" marB="49852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あげぱん</a:t>
                      </a:r>
                      <a:endParaRPr kumimoji="1" lang="en-US" altLang="ja-JP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r>
                        <a:rPr kumimoji="1" lang="en-US" altLang="ja-JP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non</a:t>
                      </a:r>
                      <a:r>
                        <a:rPr kumimoji="1" lang="ja-JP" alt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乃</a:t>
                      </a:r>
                    </a:p>
                  </a:txBody>
                  <a:tcPr marL="96499" marR="96499" marT="49852" marB="49852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Mofu</a:t>
                      </a:r>
                      <a:endParaRPr kumimoji="1" lang="en-US" altLang="ja-JP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クレープ</a:t>
                      </a:r>
                    </a:p>
                  </a:txBody>
                  <a:tcPr marL="96499" marR="96499" marT="49852" marB="49852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おにぎり屋</a:t>
                      </a:r>
                      <a:endParaRPr kumimoji="1" lang="en-US" altLang="ja-JP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おに</a:t>
                      </a:r>
                      <a:r>
                        <a:rPr kumimoji="1" lang="en-US" altLang="ja-JP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PU</a:t>
                      </a:r>
                    </a:p>
                  </a:txBody>
                  <a:tcPr marL="96499" marR="96499" marT="49852" marB="49852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タップリン</a:t>
                      </a:r>
                    </a:p>
                  </a:txBody>
                  <a:tcPr marL="96499" marR="96499" marT="49852" marB="49852"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511">
                <a:tc>
                  <a:txBody>
                    <a:bodyPr/>
                    <a:lstStyle/>
                    <a:p>
                      <a:r>
                        <a:rPr kumimoji="1" lang="en-US" altLang="ja-JP" sz="1700" dirty="0"/>
                        <a:t>3/4</a:t>
                      </a:r>
                      <a:endParaRPr kumimoji="1" lang="ja-JP" altLang="en-US" sz="17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300" dirty="0"/>
                        <a:t>土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/>
                        <a:t>●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511">
                <a:tc>
                  <a:txBody>
                    <a:bodyPr/>
                    <a:lstStyle/>
                    <a:p>
                      <a:r>
                        <a:rPr kumimoji="1" lang="en-US" altLang="ja-JP" sz="1700" dirty="0"/>
                        <a:t>3/5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300" dirty="0"/>
                        <a:t>日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44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900" dirty="0"/>
                        <a:t>●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511">
                <a:tc>
                  <a:txBody>
                    <a:bodyPr/>
                    <a:lstStyle/>
                    <a:p>
                      <a:r>
                        <a:rPr kumimoji="1" lang="en-US" altLang="ja-JP" sz="1700" dirty="0"/>
                        <a:t>3/12</a:t>
                      </a:r>
                      <a:endParaRPr kumimoji="1" lang="ja-JP" altLang="en-US" sz="17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300" dirty="0"/>
                        <a:t>日</a:t>
                      </a:r>
                      <a:endParaRPr kumimoji="1" lang="en-US" altLang="ja-JP" sz="13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44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900" dirty="0"/>
                        <a:t>●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511">
                <a:tc>
                  <a:txBody>
                    <a:bodyPr/>
                    <a:lstStyle/>
                    <a:p>
                      <a:r>
                        <a:rPr kumimoji="1" lang="en-US" altLang="ja-JP" sz="1700" dirty="0"/>
                        <a:t>3/21</a:t>
                      </a:r>
                      <a:endParaRPr kumimoji="1" lang="ja-JP" altLang="en-US" sz="17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300" dirty="0"/>
                        <a:t>火</a:t>
                      </a:r>
                      <a:endParaRPr kumimoji="1" lang="en-US" altLang="ja-JP" sz="13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44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900" dirty="0"/>
                        <a:t>●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44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900" dirty="0"/>
                        <a:t>●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511">
                <a:tc>
                  <a:txBody>
                    <a:bodyPr/>
                    <a:lstStyle/>
                    <a:p>
                      <a:r>
                        <a:rPr kumimoji="1" lang="en-US" altLang="ja-JP" sz="1700" dirty="0"/>
                        <a:t>3/25</a:t>
                      </a:r>
                      <a:endParaRPr kumimoji="1" lang="ja-JP" altLang="en-US" sz="17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300" dirty="0"/>
                        <a:t>土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44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900" dirty="0"/>
                        <a:t>●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44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900" dirty="0"/>
                        <a:t>●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3511">
                <a:tc>
                  <a:txBody>
                    <a:bodyPr/>
                    <a:lstStyle/>
                    <a:p>
                      <a:r>
                        <a:rPr kumimoji="1" lang="en-US" altLang="ja-JP" sz="1700" dirty="0"/>
                        <a:t>3/27</a:t>
                      </a:r>
                      <a:endParaRPr kumimoji="1" lang="ja-JP" altLang="en-US" sz="17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300" dirty="0"/>
                        <a:t>月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44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900" dirty="0"/>
                        <a:t>●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3511">
                <a:tc>
                  <a:txBody>
                    <a:bodyPr/>
                    <a:lstStyle/>
                    <a:p>
                      <a:r>
                        <a:rPr kumimoji="1" lang="en-US" altLang="ja-JP" sz="1700" dirty="0"/>
                        <a:t>3/28</a:t>
                      </a:r>
                      <a:endParaRPr kumimoji="1" lang="ja-JP" altLang="en-US" sz="17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300" dirty="0"/>
                        <a:t>火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44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900" dirty="0"/>
                        <a:t>●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44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900" dirty="0"/>
                        <a:t>●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3511">
                <a:tc>
                  <a:txBody>
                    <a:bodyPr/>
                    <a:lstStyle/>
                    <a:p>
                      <a:r>
                        <a:rPr kumimoji="1" lang="en-US" altLang="ja-JP" sz="1700" dirty="0"/>
                        <a:t>3/29</a:t>
                      </a:r>
                      <a:endParaRPr kumimoji="1" lang="ja-JP" altLang="en-US" sz="17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300" dirty="0"/>
                        <a:t>水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44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900" dirty="0"/>
                        <a:t>●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/>
                        <a:t>●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44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900" dirty="0"/>
                        <a:t>●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83511">
                <a:tc>
                  <a:txBody>
                    <a:bodyPr/>
                    <a:lstStyle/>
                    <a:p>
                      <a:r>
                        <a:rPr kumimoji="1" lang="en-US" altLang="ja-JP" sz="1700" dirty="0"/>
                        <a:t>3/30</a:t>
                      </a:r>
                      <a:endParaRPr kumimoji="1" lang="ja-JP" altLang="en-US" sz="17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300" dirty="0"/>
                        <a:t>木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/>
                        <a:t>●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44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900" dirty="0"/>
                        <a:t>●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3511">
                <a:tc>
                  <a:txBody>
                    <a:bodyPr/>
                    <a:lstStyle/>
                    <a:p>
                      <a:r>
                        <a:rPr kumimoji="1" lang="en-US" altLang="ja-JP" sz="1700" dirty="0"/>
                        <a:t>3/31</a:t>
                      </a:r>
                      <a:endParaRPr kumimoji="1" lang="ja-JP" altLang="en-US" sz="17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300" dirty="0"/>
                        <a:t>金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44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900" dirty="0"/>
                        <a:t>●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/>
                        <a:t>●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44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900" dirty="0"/>
                        <a:t>●</a:t>
                      </a:r>
                    </a:p>
                  </a:txBody>
                  <a:tcPr marL="96499" marR="96499" marT="49852" marB="49852"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8593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59</Words>
  <Application>Microsoft Office PowerPoint</Application>
  <PresentationFormat>ユーザー設定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UD デジタル 教科書体 N-B</vt:lpstr>
      <vt:lpstr>Arial</vt:lpstr>
      <vt:lpstr>Calibri</vt:lpstr>
      <vt:lpstr>Office テーマ</vt:lpstr>
      <vt:lpstr>大府みどり公園　出店・出演予定表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大府みどり公園　キッチンカー</dc:title>
  <dc:creator>榊原真砂子</dc:creator>
  <cp:lastModifiedBy>365使用者 #001</cp:lastModifiedBy>
  <cp:revision>18</cp:revision>
  <cp:lastPrinted>2022-06-22T04:24:15Z</cp:lastPrinted>
  <dcterms:created xsi:type="dcterms:W3CDTF">2022-06-22T00:12:18Z</dcterms:created>
  <dcterms:modified xsi:type="dcterms:W3CDTF">2023-02-06T00:47:44Z</dcterms:modified>
</cp:coreProperties>
</file>