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94"/>
  </p:notesMasterIdLst>
  <p:handoutMasterIdLst>
    <p:handoutMasterId r:id="rId95"/>
  </p:handoutMasterIdLst>
  <p:sldIdLst>
    <p:sldId id="346" r:id="rId2"/>
    <p:sldId id="468" r:id="rId3"/>
    <p:sldId id="522" r:id="rId4"/>
    <p:sldId id="469" r:id="rId5"/>
    <p:sldId id="510" r:id="rId6"/>
    <p:sldId id="511" r:id="rId7"/>
    <p:sldId id="393" r:id="rId8"/>
    <p:sldId id="526" r:id="rId9"/>
    <p:sldId id="520" r:id="rId10"/>
    <p:sldId id="396" r:id="rId11"/>
    <p:sldId id="453" r:id="rId12"/>
    <p:sldId id="454" r:id="rId13"/>
    <p:sldId id="455" r:id="rId14"/>
    <p:sldId id="456" r:id="rId15"/>
    <p:sldId id="457" r:id="rId16"/>
    <p:sldId id="458" r:id="rId17"/>
    <p:sldId id="459" r:id="rId18"/>
    <p:sldId id="397" r:id="rId19"/>
    <p:sldId id="398" r:id="rId20"/>
    <p:sldId id="399" r:id="rId21"/>
    <p:sldId id="523" r:id="rId22"/>
    <p:sldId id="444" r:id="rId23"/>
    <p:sldId id="534" r:id="rId24"/>
    <p:sldId id="512" r:id="rId25"/>
    <p:sldId id="402" r:id="rId26"/>
    <p:sldId id="470" r:id="rId27"/>
    <p:sldId id="423" r:id="rId28"/>
    <p:sldId id="539" r:id="rId29"/>
    <p:sldId id="540" r:id="rId30"/>
    <p:sldId id="535" r:id="rId31"/>
    <p:sldId id="537" r:id="rId32"/>
    <p:sldId id="538" r:id="rId33"/>
    <p:sldId id="513" r:id="rId34"/>
    <p:sldId id="407" r:id="rId35"/>
    <p:sldId id="450" r:id="rId36"/>
    <p:sldId id="416" r:id="rId37"/>
    <p:sldId id="521" r:id="rId38"/>
    <p:sldId id="430" r:id="rId39"/>
    <p:sldId id="443" r:id="rId40"/>
    <p:sldId id="532" r:id="rId41"/>
    <p:sldId id="530" r:id="rId42"/>
    <p:sldId id="408" r:id="rId43"/>
    <p:sldId id="409" r:id="rId44"/>
    <p:sldId id="432" r:id="rId45"/>
    <p:sldId id="542" r:id="rId46"/>
    <p:sldId id="524" r:id="rId47"/>
    <p:sldId id="434" r:id="rId48"/>
    <p:sldId id="437" r:id="rId49"/>
    <p:sldId id="410" r:id="rId50"/>
    <p:sldId id="461" r:id="rId51"/>
    <p:sldId id="439" r:id="rId52"/>
    <p:sldId id="438" r:id="rId53"/>
    <p:sldId id="440" r:id="rId54"/>
    <p:sldId id="415" r:id="rId55"/>
    <p:sldId id="462" r:id="rId56"/>
    <p:sldId id="464" r:id="rId57"/>
    <p:sldId id="465" r:id="rId58"/>
    <p:sldId id="466" r:id="rId59"/>
    <p:sldId id="471" r:id="rId60"/>
    <p:sldId id="472" r:id="rId61"/>
    <p:sldId id="525" r:id="rId62"/>
    <p:sldId id="514" r:id="rId63"/>
    <p:sldId id="419" r:id="rId64"/>
    <p:sldId id="442" r:id="rId65"/>
    <p:sldId id="445" r:id="rId66"/>
    <p:sldId id="549" r:id="rId67"/>
    <p:sldId id="446" r:id="rId68"/>
    <p:sldId id="447" r:id="rId69"/>
    <p:sldId id="550" r:id="rId70"/>
    <p:sldId id="448" r:id="rId71"/>
    <p:sldId id="527" r:id="rId72"/>
    <p:sldId id="528" r:id="rId73"/>
    <p:sldId id="529" r:id="rId74"/>
    <p:sldId id="516" r:id="rId75"/>
    <p:sldId id="441" r:id="rId76"/>
    <p:sldId id="460" r:id="rId77"/>
    <p:sldId id="548" r:id="rId78"/>
    <p:sldId id="467" r:id="rId79"/>
    <p:sldId id="517" r:id="rId80"/>
    <p:sldId id="452" r:id="rId81"/>
    <p:sldId id="473" r:id="rId82"/>
    <p:sldId id="420" r:id="rId83"/>
    <p:sldId id="425" r:id="rId84"/>
    <p:sldId id="426" r:id="rId85"/>
    <p:sldId id="421" r:id="rId86"/>
    <p:sldId id="427" r:id="rId87"/>
    <p:sldId id="428" r:id="rId88"/>
    <p:sldId id="429" r:id="rId89"/>
    <p:sldId id="518" r:id="rId90"/>
    <p:sldId id="451" r:id="rId91"/>
    <p:sldId id="519" r:id="rId92"/>
    <p:sldId id="414" r:id="rId93"/>
  </p:sldIdLst>
  <p:sldSz cx="9906000" cy="6858000" type="A4"/>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5pPr>
    <a:lvl6pPr marL="2286000" algn="l" defTabSz="914400" rtl="0" eaLnBrk="1" latinLnBrk="0" hangingPunct="1">
      <a:defRPr kumimoji="1" sz="2400" kern="1200">
        <a:solidFill>
          <a:schemeClr val="tx1"/>
        </a:solidFill>
        <a:latin typeface="Times" panose="02020603050405020304" pitchFamily="18" charset="0"/>
        <a:ea typeface="Osaka"/>
        <a:cs typeface="Osaka"/>
      </a:defRPr>
    </a:lvl6pPr>
    <a:lvl7pPr marL="2743200" algn="l" defTabSz="914400" rtl="0" eaLnBrk="1" latinLnBrk="0" hangingPunct="1">
      <a:defRPr kumimoji="1" sz="2400" kern="1200">
        <a:solidFill>
          <a:schemeClr val="tx1"/>
        </a:solidFill>
        <a:latin typeface="Times" panose="02020603050405020304" pitchFamily="18" charset="0"/>
        <a:ea typeface="Osaka"/>
        <a:cs typeface="Osaka"/>
      </a:defRPr>
    </a:lvl7pPr>
    <a:lvl8pPr marL="3200400" algn="l" defTabSz="914400" rtl="0" eaLnBrk="1" latinLnBrk="0" hangingPunct="1">
      <a:defRPr kumimoji="1" sz="2400" kern="1200">
        <a:solidFill>
          <a:schemeClr val="tx1"/>
        </a:solidFill>
        <a:latin typeface="Times" panose="02020603050405020304" pitchFamily="18" charset="0"/>
        <a:ea typeface="Osaka"/>
        <a:cs typeface="Osaka"/>
      </a:defRPr>
    </a:lvl8pPr>
    <a:lvl9pPr marL="3657600" algn="l" defTabSz="914400" rtl="0" eaLnBrk="1" latinLnBrk="0" hangingPunct="1">
      <a:defRPr kumimoji="1" sz="2400" kern="1200">
        <a:solidFill>
          <a:schemeClr val="tx1"/>
        </a:solidFill>
        <a:latin typeface="Times" panose="02020603050405020304"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9">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E60000"/>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1295" autoAdjust="0"/>
  </p:normalViewPr>
  <p:slideViewPr>
    <p:cSldViewPr>
      <p:cViewPr varScale="1">
        <p:scale>
          <a:sx n="65" d="100"/>
          <a:sy n="65" d="100"/>
        </p:scale>
        <p:origin x="1446" y="78"/>
      </p:cViewPr>
      <p:guideLst>
        <p:guide orient="horz" pos="2160"/>
        <p:guide pos="3120"/>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85" d="100"/>
          <a:sy n="185" d="100"/>
        </p:scale>
        <p:origin x="-1216" y="-88"/>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E8CA966-85F8-46F4-82C8-119396E41088}"/>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10243" name="Rectangle 3">
            <a:extLst>
              <a:ext uri="{FF2B5EF4-FFF2-40B4-BE49-F238E27FC236}">
                <a16:creationId xmlns:a16="http://schemas.microsoft.com/office/drawing/2014/main" id="{E05F20A3-525A-48EE-AAE1-AE4F4C7BA1A9}"/>
              </a:ext>
            </a:extLst>
          </p:cNvPr>
          <p:cNvSpPr>
            <a:spLocks noGrp="1" noChangeArrowheads="1"/>
          </p:cNvSpPr>
          <p:nvPr>
            <p:ph type="dt" sz="quarter"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97F76617-4376-4622-94A2-71E350CA111E}" type="datetime1">
              <a:rPr lang="ja-JP" altLang="en-US"/>
              <a:pPr>
                <a:defRPr/>
              </a:pPr>
              <a:t>2023/6/15</a:t>
            </a:fld>
            <a:endParaRPr lang="en-US" altLang="ja-JP" sz="1200" dirty="0"/>
          </a:p>
        </p:txBody>
      </p:sp>
      <p:sp>
        <p:nvSpPr>
          <p:cNvPr id="10244" name="Rectangle 4">
            <a:extLst>
              <a:ext uri="{FF2B5EF4-FFF2-40B4-BE49-F238E27FC236}">
                <a16:creationId xmlns:a16="http://schemas.microsoft.com/office/drawing/2014/main" id="{404D02FC-DE1D-4134-BCA4-1B5495EA7E41}"/>
              </a:ext>
            </a:extLst>
          </p:cNvPr>
          <p:cNvSpPr>
            <a:spLocks noGrp="1" noChangeArrowheads="1"/>
          </p:cNvSpPr>
          <p:nvPr>
            <p:ph type="ftr" sz="quarter" idx="2"/>
          </p:nvPr>
        </p:nvSpPr>
        <p:spPr bwMode="auto">
          <a:xfrm>
            <a:off x="0" y="9647238"/>
            <a:ext cx="364807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10245" name="Rectangle 5">
            <a:extLst>
              <a:ext uri="{FF2B5EF4-FFF2-40B4-BE49-F238E27FC236}">
                <a16:creationId xmlns:a16="http://schemas.microsoft.com/office/drawing/2014/main" id="{3405C134-2914-47D6-B2FD-08C6B14FCCCC}"/>
              </a:ext>
            </a:extLst>
          </p:cNvPr>
          <p:cNvSpPr>
            <a:spLocks noGrp="1" noChangeArrowheads="1"/>
          </p:cNvSpPr>
          <p:nvPr>
            <p:ph type="sldNum" sz="quarter" idx="3"/>
          </p:nvPr>
        </p:nvSpPr>
        <p:spPr bwMode="auto">
          <a:xfrm>
            <a:off x="6119813" y="9539288"/>
            <a:ext cx="615950"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1200"/>
            </a:lvl1pPr>
          </a:lstStyle>
          <a:p>
            <a:pPr>
              <a:defRPr/>
            </a:pPr>
            <a:fld id="{580907B3-7174-4D4F-8C05-A469E42CE515}"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AE43052-8592-40C7-A1EC-40525D535143}"/>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5123" name="Rectangle 3">
            <a:extLst>
              <a:ext uri="{FF2B5EF4-FFF2-40B4-BE49-F238E27FC236}">
                <a16:creationId xmlns:a16="http://schemas.microsoft.com/office/drawing/2014/main" id="{8EB748E3-449E-4AA7-A238-83677F6C165F}"/>
              </a:ext>
            </a:extLst>
          </p:cNvPr>
          <p:cNvSpPr>
            <a:spLocks noGrp="1" noChangeArrowheads="1"/>
          </p:cNvSpPr>
          <p:nvPr>
            <p:ph type="dt"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D8A4EBBA-F0AE-432D-B73B-3C4B4F9365C9}" type="datetime1">
              <a:rPr lang="ja-JP" altLang="en-US"/>
              <a:pPr>
                <a:defRPr/>
              </a:pPr>
              <a:t>2023/6/15</a:t>
            </a:fld>
            <a:endParaRPr lang="en-US" altLang="ja-JP" dirty="0"/>
          </a:p>
        </p:txBody>
      </p:sp>
      <p:sp>
        <p:nvSpPr>
          <p:cNvPr id="3076" name="Rectangle 4">
            <a:extLst>
              <a:ext uri="{FF2B5EF4-FFF2-40B4-BE49-F238E27FC236}">
                <a16:creationId xmlns:a16="http://schemas.microsoft.com/office/drawing/2014/main" id="{E70EACCC-FED1-4882-89B9-D343643F29BD}"/>
              </a:ext>
            </a:extLst>
          </p:cNvPr>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CBD66538-C128-46C4-B5BD-A6EF0818DBDE}"/>
              </a:ext>
            </a:extLst>
          </p:cNvPr>
          <p:cNvSpPr>
            <a:spLocks noGrp="1" noChangeArrowheads="1"/>
          </p:cNvSpPr>
          <p:nvPr>
            <p:ph type="body" sz="quarter" idx="3"/>
          </p:nvPr>
        </p:nvSpPr>
        <p:spPr bwMode="auto">
          <a:xfrm>
            <a:off x="898525" y="4686300"/>
            <a:ext cx="4938713" cy="4440238"/>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a:extLst>
              <a:ext uri="{FF2B5EF4-FFF2-40B4-BE49-F238E27FC236}">
                <a16:creationId xmlns:a16="http://schemas.microsoft.com/office/drawing/2014/main" id="{E9EB671D-CCB8-4429-9A7D-6DAB3B0A7A21}"/>
              </a:ext>
            </a:extLst>
          </p:cNvPr>
          <p:cNvSpPr>
            <a:spLocks noGrp="1" noChangeArrowheads="1"/>
          </p:cNvSpPr>
          <p:nvPr>
            <p:ph type="ftr" sz="quarter" idx="4"/>
          </p:nvPr>
        </p:nvSpPr>
        <p:spPr bwMode="auto">
          <a:xfrm>
            <a:off x="0" y="9539288"/>
            <a:ext cx="2917825"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5127" name="Rectangle 7">
            <a:extLst>
              <a:ext uri="{FF2B5EF4-FFF2-40B4-BE49-F238E27FC236}">
                <a16:creationId xmlns:a16="http://schemas.microsoft.com/office/drawing/2014/main" id="{4FA97081-ABA6-4FE4-8151-354059791F91}"/>
              </a:ext>
            </a:extLst>
          </p:cNvPr>
          <p:cNvSpPr>
            <a:spLocks noGrp="1" noChangeArrowheads="1"/>
          </p:cNvSpPr>
          <p:nvPr>
            <p:ph type="sldNum" sz="quarter" idx="5"/>
          </p:nvPr>
        </p:nvSpPr>
        <p:spPr bwMode="auto">
          <a:xfrm>
            <a:off x="3817938" y="9647238"/>
            <a:ext cx="291782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800"/>
            </a:lvl1pPr>
          </a:lstStyle>
          <a:p>
            <a:pPr>
              <a:defRPr/>
            </a:pPr>
            <a:fld id="{64496563-6C57-4ED7-B393-E89E90B9528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Times" charset="0"/>
        <a:ea typeface="Osaka" charset="-128"/>
        <a:cs typeface="Osaka"/>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Osaka"/>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Osaka"/>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Osaka"/>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Osaka"/>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3D80D91F-749D-4A4D-802E-CA2CDA3A2954}"/>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2023/6/15</a:t>
            </a:fld>
            <a:endParaRPr lang="en-US" altLang="ja-JP" dirty="0">
              <a:latin typeface="Times"/>
              <a:ea typeface="Osaka"/>
              <a:cs typeface="Osaka"/>
            </a:endParaRPr>
          </a:p>
        </p:txBody>
      </p:sp>
      <p:sp>
        <p:nvSpPr>
          <p:cNvPr id="6147" name="Rectangle 6">
            <a:extLst>
              <a:ext uri="{FF2B5EF4-FFF2-40B4-BE49-F238E27FC236}">
                <a16:creationId xmlns:a16="http://schemas.microsoft.com/office/drawing/2014/main" id="{561D95E2-07AC-44A0-95BE-840639CEDA3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6148" name="Rectangle 7">
            <a:extLst>
              <a:ext uri="{FF2B5EF4-FFF2-40B4-BE49-F238E27FC236}">
                <a16:creationId xmlns:a16="http://schemas.microsoft.com/office/drawing/2014/main" id="{A92FE954-FAA2-45BE-9D49-13CF85AACF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B9E58E5F-AD40-4E70-B7CD-142C53E8E6BB}" type="slidenum">
              <a:rPr lang="en-US" altLang="ja-JP" sz="800" smtClean="0"/>
              <a:pPr>
                <a:spcBef>
                  <a:spcPct val="0"/>
                </a:spcBef>
              </a:pPr>
              <a:t>0</a:t>
            </a:fld>
            <a:endParaRPr lang="en-US" altLang="ja-JP" sz="800" dirty="0"/>
          </a:p>
        </p:txBody>
      </p:sp>
      <p:sp>
        <p:nvSpPr>
          <p:cNvPr id="6149" name="Rectangle 2">
            <a:extLst>
              <a:ext uri="{FF2B5EF4-FFF2-40B4-BE49-F238E27FC236}">
                <a16:creationId xmlns:a16="http://schemas.microsoft.com/office/drawing/2014/main" id="{F9979BED-DE07-4CC7-B811-543FF5624D24}"/>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id="{726F3F86-305E-40D0-861B-BFA1A5F661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C9CDACCA-130C-4941-95D9-C699847AFBDA}"/>
              </a:ext>
            </a:extLst>
          </p:cNvPr>
          <p:cNvSpPr>
            <a:spLocks noGrp="1" noRot="1" noChangeAspect="1" noChangeArrowheads="1" noTextEdit="1"/>
          </p:cNvSpPr>
          <p:nvPr>
            <p:ph type="sldImg"/>
          </p:nvPr>
        </p:nvSpPr>
        <p:spPr>
          <a:ln/>
        </p:spPr>
      </p:sp>
      <p:sp>
        <p:nvSpPr>
          <p:cNvPr id="24579" name="ノート プレースホルダー 2">
            <a:extLst>
              <a:ext uri="{FF2B5EF4-FFF2-40B4-BE49-F238E27FC236}">
                <a16:creationId xmlns:a16="http://schemas.microsoft.com/office/drawing/2014/main" id="{A5C10223-52FA-4046-AC4D-08107DC116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99F9FB5-D22D-42BF-B923-20A1A22D6457}"/>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FC46CB05-F6D7-49FD-A24E-12BC615ACD3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4582" name="スライド番号プレースホルダー 5">
            <a:extLst>
              <a:ext uri="{FF2B5EF4-FFF2-40B4-BE49-F238E27FC236}">
                <a16:creationId xmlns:a16="http://schemas.microsoft.com/office/drawing/2014/main" id="{FDA7A20B-812D-47B8-AEA0-D53571AF0B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AB8B76A-07DF-42D3-AE19-81CE2023C224}" type="slidenum">
              <a:rPr lang="en-US" altLang="ja-JP" sz="800" smtClean="0"/>
              <a:pPr/>
              <a:t>9</a:t>
            </a:fld>
            <a:endParaRPr lang="en-US" altLang="ja-JP"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B2899604-E89F-47F4-89EA-625A8DA785F6}"/>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90F78D64-CC83-4510-BD2A-F1F1F4AA34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8348966-E614-4EC9-9AB6-98DAEE5F82FE}"/>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65C29B51-B588-4425-AD9D-8532ECF2B53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6630" name="スライド番号プレースホルダー 5">
            <a:extLst>
              <a:ext uri="{FF2B5EF4-FFF2-40B4-BE49-F238E27FC236}">
                <a16:creationId xmlns:a16="http://schemas.microsoft.com/office/drawing/2014/main" id="{88933365-58BE-414E-9F85-D0187DE553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E662A3F-AC49-4B7E-A6DC-D7F4BF7D8149}" type="slidenum">
              <a:rPr lang="en-US" altLang="ja-JP" sz="800" smtClean="0"/>
              <a:pPr/>
              <a:t>10</a:t>
            </a:fld>
            <a:endParaRPr lang="en-US" altLang="ja-JP"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3C1E2441-0273-4CFE-B87F-663323C7643E}"/>
              </a:ext>
            </a:extLst>
          </p:cNvPr>
          <p:cNvSpPr>
            <a:spLocks noGrp="1" noRot="1" noChangeAspect="1" noChangeArrowheads="1" noTextEdit="1"/>
          </p:cNvSpPr>
          <p:nvPr>
            <p:ph type="sldImg"/>
          </p:nvPr>
        </p:nvSpPr>
        <p:spPr>
          <a:ln/>
        </p:spPr>
      </p:sp>
      <p:sp>
        <p:nvSpPr>
          <p:cNvPr id="28675" name="ノート プレースホルダー 2">
            <a:extLst>
              <a:ext uri="{FF2B5EF4-FFF2-40B4-BE49-F238E27FC236}">
                <a16:creationId xmlns:a16="http://schemas.microsoft.com/office/drawing/2014/main" id="{CD91BAB9-BFBC-4700-B98A-E3C2CB5D84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A42FE39-09B3-4F98-87FD-CD40E35580B3}"/>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D2A33024-1FAC-4370-9A53-882B3FC5839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8678" name="スライド番号プレースホルダー 5">
            <a:extLst>
              <a:ext uri="{FF2B5EF4-FFF2-40B4-BE49-F238E27FC236}">
                <a16:creationId xmlns:a16="http://schemas.microsoft.com/office/drawing/2014/main" id="{01EDED0D-55A7-45EA-9792-911B759542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4B52028-B0B5-4609-A84B-E49A94EC7B17}" type="slidenum">
              <a:rPr lang="en-US" altLang="ja-JP" sz="800" smtClean="0"/>
              <a:pPr/>
              <a:t>11</a:t>
            </a:fld>
            <a:endParaRPr lang="en-US" altLang="ja-JP"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BC026E33-BEF1-4A71-A7AC-1A966873C582}"/>
              </a:ext>
            </a:extLst>
          </p:cNvPr>
          <p:cNvSpPr>
            <a:spLocks noGrp="1" noRot="1" noChangeAspect="1" noChangeArrowheads="1" noTextEdit="1"/>
          </p:cNvSpPr>
          <p:nvPr>
            <p:ph type="sldImg"/>
          </p:nvPr>
        </p:nvSpPr>
        <p:spPr>
          <a:ln/>
        </p:spPr>
      </p:sp>
      <p:sp>
        <p:nvSpPr>
          <p:cNvPr id="30723" name="ノート プレースホルダー 2">
            <a:extLst>
              <a:ext uri="{FF2B5EF4-FFF2-40B4-BE49-F238E27FC236}">
                <a16:creationId xmlns:a16="http://schemas.microsoft.com/office/drawing/2014/main" id="{5A85259D-C039-49A4-B206-D572500CC3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AC7511C-B6E0-4D77-A51D-152F6C73CFD7}"/>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80E1842A-A65B-4FE7-84E1-3F5BA2BE21D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0726" name="スライド番号プレースホルダー 5">
            <a:extLst>
              <a:ext uri="{FF2B5EF4-FFF2-40B4-BE49-F238E27FC236}">
                <a16:creationId xmlns:a16="http://schemas.microsoft.com/office/drawing/2014/main" id="{7E144F70-1675-4FC0-9BEE-20DABC3A99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3609746-84A0-4777-A8E7-C9FD093B0EE6}" type="slidenum">
              <a:rPr lang="en-US" altLang="ja-JP" sz="800" smtClean="0"/>
              <a:pPr/>
              <a:t>12</a:t>
            </a:fld>
            <a:endParaRPr lang="en-US" altLang="ja-JP"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D428B365-7163-4D23-AA06-72FCBCC4E0E2}"/>
              </a:ext>
            </a:extLst>
          </p:cNvPr>
          <p:cNvSpPr>
            <a:spLocks noGrp="1" noRot="1" noChangeAspect="1" noChangeArrowheads="1" noTextEdit="1"/>
          </p:cNvSpPr>
          <p:nvPr>
            <p:ph type="sldImg"/>
          </p:nvPr>
        </p:nvSpPr>
        <p:spPr>
          <a:ln/>
        </p:spPr>
      </p:sp>
      <p:sp>
        <p:nvSpPr>
          <p:cNvPr id="32771" name="ノート プレースホルダー 2">
            <a:extLst>
              <a:ext uri="{FF2B5EF4-FFF2-40B4-BE49-F238E27FC236}">
                <a16:creationId xmlns:a16="http://schemas.microsoft.com/office/drawing/2014/main" id="{9742F1FA-CE44-4FE0-9315-BD45FFD8A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D4EAFE1-112B-4911-A5E7-222B9C9F0889}"/>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1D939328-19F7-41F3-93EA-D4D6CC7244D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2774" name="スライド番号プレースホルダー 5">
            <a:extLst>
              <a:ext uri="{FF2B5EF4-FFF2-40B4-BE49-F238E27FC236}">
                <a16:creationId xmlns:a16="http://schemas.microsoft.com/office/drawing/2014/main" id="{A233AE34-8175-4602-9E02-3B10032DA5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229FFFF-2680-402D-9B5F-978ACCA264C5}" type="slidenum">
              <a:rPr lang="en-US" altLang="ja-JP" sz="800" smtClean="0"/>
              <a:pPr/>
              <a:t>13</a:t>
            </a:fld>
            <a:endParaRPr lang="en-US" altLang="ja-JP" sz="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595D22C3-50BF-4DEB-ACD9-D4DDF7F7EB64}"/>
              </a:ext>
            </a:extLst>
          </p:cNvPr>
          <p:cNvSpPr>
            <a:spLocks noGrp="1" noRot="1" noChangeAspect="1" noChangeArrowheads="1" noTextEdit="1"/>
          </p:cNvSpPr>
          <p:nvPr>
            <p:ph type="sldImg"/>
          </p:nvPr>
        </p:nvSpPr>
        <p:spPr>
          <a:ln/>
        </p:spPr>
      </p:sp>
      <p:sp>
        <p:nvSpPr>
          <p:cNvPr id="34819" name="ノート プレースホルダー 2">
            <a:extLst>
              <a:ext uri="{FF2B5EF4-FFF2-40B4-BE49-F238E27FC236}">
                <a16:creationId xmlns:a16="http://schemas.microsoft.com/office/drawing/2014/main" id="{A3F3E3C3-86CD-4E0A-B6EF-9F8A7800BB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F59227A-E169-40DD-897D-F28820F9E976}"/>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61135445-6FAE-4DAB-A9C9-D1703F03498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4822" name="スライド番号プレースホルダー 5">
            <a:extLst>
              <a:ext uri="{FF2B5EF4-FFF2-40B4-BE49-F238E27FC236}">
                <a16:creationId xmlns:a16="http://schemas.microsoft.com/office/drawing/2014/main" id="{74A037A5-1F6A-422F-8D75-BA2D2EBA36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7B63C4B-DD98-4649-A1CA-EBDE54AA5FEA}" type="slidenum">
              <a:rPr lang="en-US" altLang="ja-JP" sz="800" smtClean="0"/>
              <a:pPr/>
              <a:t>14</a:t>
            </a:fld>
            <a:endParaRPr lang="en-US" altLang="ja-JP"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A5735BE1-4F11-4010-9726-D11017D57D2A}"/>
              </a:ext>
            </a:extLst>
          </p:cNvPr>
          <p:cNvSpPr>
            <a:spLocks noGrp="1" noRot="1" noChangeAspect="1" noChangeArrowheads="1" noTextEdit="1"/>
          </p:cNvSpPr>
          <p:nvPr>
            <p:ph type="sldImg"/>
          </p:nvPr>
        </p:nvSpPr>
        <p:spPr>
          <a:ln/>
        </p:spPr>
      </p:sp>
      <p:sp>
        <p:nvSpPr>
          <p:cNvPr id="36867" name="ノート プレースホルダー 2">
            <a:extLst>
              <a:ext uri="{FF2B5EF4-FFF2-40B4-BE49-F238E27FC236}">
                <a16:creationId xmlns:a16="http://schemas.microsoft.com/office/drawing/2014/main" id="{BBB29E1C-23E0-4F16-866F-07C6AA7DEB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283BE79-9079-4FA1-8D22-0C6E45DF0306}"/>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C75291B1-B27A-4275-B39A-523F971F86D2}"/>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6870" name="スライド番号プレースホルダー 5">
            <a:extLst>
              <a:ext uri="{FF2B5EF4-FFF2-40B4-BE49-F238E27FC236}">
                <a16:creationId xmlns:a16="http://schemas.microsoft.com/office/drawing/2014/main" id="{CF40E509-A354-4466-8EB8-7633E388E6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F4A5517-C9E2-424A-A586-D58EC9EB3D26}" type="slidenum">
              <a:rPr lang="en-US" altLang="ja-JP" sz="800" smtClean="0"/>
              <a:pPr/>
              <a:t>15</a:t>
            </a:fld>
            <a:endParaRPr lang="en-US" altLang="ja-JP"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663E6BC2-966D-4836-8010-341389E515BD}"/>
              </a:ext>
            </a:extLst>
          </p:cNvPr>
          <p:cNvSpPr>
            <a:spLocks noGrp="1" noRot="1" noChangeAspect="1" noChangeArrowheads="1" noTextEdit="1"/>
          </p:cNvSpPr>
          <p:nvPr>
            <p:ph type="sldImg"/>
          </p:nvPr>
        </p:nvSpPr>
        <p:spPr>
          <a:ln/>
        </p:spPr>
      </p:sp>
      <p:sp>
        <p:nvSpPr>
          <p:cNvPr id="38915" name="ノート プレースホルダー 2">
            <a:extLst>
              <a:ext uri="{FF2B5EF4-FFF2-40B4-BE49-F238E27FC236}">
                <a16:creationId xmlns:a16="http://schemas.microsoft.com/office/drawing/2014/main" id="{EF9AA4F6-7FAA-4E8B-9146-72AD340888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1449F8F-62E2-491E-9C13-AD70FB978598}"/>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3CCD21BC-8EDE-430A-8281-856E2F919EE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8918" name="スライド番号プレースホルダー 5">
            <a:extLst>
              <a:ext uri="{FF2B5EF4-FFF2-40B4-BE49-F238E27FC236}">
                <a16:creationId xmlns:a16="http://schemas.microsoft.com/office/drawing/2014/main" id="{2BA3E5D7-56BE-49A3-BF5C-6C124F19A9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EC3F7DB-0F5B-4A61-83A8-847EEA690AA0}" type="slidenum">
              <a:rPr lang="en-US" altLang="ja-JP" sz="800" smtClean="0"/>
              <a:pPr/>
              <a:t>16</a:t>
            </a:fld>
            <a:endParaRPr lang="en-US" altLang="ja-JP"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F3483D49-8B8B-45B3-A63C-895F842267FD}"/>
              </a:ext>
            </a:extLst>
          </p:cNvPr>
          <p:cNvSpPr>
            <a:spLocks noGrp="1" noRot="1" noChangeAspect="1" noChangeArrowheads="1" noTextEdit="1"/>
          </p:cNvSpPr>
          <p:nvPr>
            <p:ph type="sldImg"/>
          </p:nvPr>
        </p:nvSpPr>
        <p:spPr>
          <a:ln/>
        </p:spPr>
      </p:sp>
      <p:sp>
        <p:nvSpPr>
          <p:cNvPr id="40963" name="ノート プレースホルダー 2">
            <a:extLst>
              <a:ext uri="{FF2B5EF4-FFF2-40B4-BE49-F238E27FC236}">
                <a16:creationId xmlns:a16="http://schemas.microsoft.com/office/drawing/2014/main" id="{E780BC05-15E0-4616-84E4-EB3930F64F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BAFAC38-9A88-4495-8F9F-FDF0A8600865}"/>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1A3CBBFF-C005-473B-BEE8-5796EDD77A5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0966" name="スライド番号プレースホルダー 5">
            <a:extLst>
              <a:ext uri="{FF2B5EF4-FFF2-40B4-BE49-F238E27FC236}">
                <a16:creationId xmlns:a16="http://schemas.microsoft.com/office/drawing/2014/main" id="{386D5D33-5861-4077-BE6F-B48153B653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F1B4CDD-2A7E-4098-9ECA-428ABD3072D9}" type="slidenum">
              <a:rPr lang="en-US" altLang="ja-JP" sz="800" smtClean="0"/>
              <a:pPr/>
              <a:t>17</a:t>
            </a:fld>
            <a:endParaRPr lang="en-US" altLang="ja-JP"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625577D4-D932-438D-83EB-F85BD06E0426}"/>
              </a:ext>
            </a:extLst>
          </p:cNvPr>
          <p:cNvSpPr>
            <a:spLocks noGrp="1" noRot="1" noChangeAspect="1" noChangeArrowheads="1" noTextEdit="1"/>
          </p:cNvSpPr>
          <p:nvPr>
            <p:ph type="sldImg"/>
          </p:nvPr>
        </p:nvSpPr>
        <p:spPr>
          <a:ln/>
        </p:spPr>
      </p:sp>
      <p:sp>
        <p:nvSpPr>
          <p:cNvPr id="43011" name="ノート プレースホルダー 2">
            <a:extLst>
              <a:ext uri="{FF2B5EF4-FFF2-40B4-BE49-F238E27FC236}">
                <a16:creationId xmlns:a16="http://schemas.microsoft.com/office/drawing/2014/main" id="{96B3696F-148F-4C49-A3CA-61C1F22F22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CC1E11A-7F35-43EC-8329-D054D6514ECE}"/>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D7342DA6-C2AA-4E29-AEC5-61CC1A6D6ED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3014" name="スライド番号プレースホルダー 5">
            <a:extLst>
              <a:ext uri="{FF2B5EF4-FFF2-40B4-BE49-F238E27FC236}">
                <a16:creationId xmlns:a16="http://schemas.microsoft.com/office/drawing/2014/main" id="{CC447F15-9CC3-456E-83BD-61295B0D21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329EA3B-3FC3-4065-8859-60C596E1C326}" type="slidenum">
              <a:rPr lang="en-US" altLang="ja-JP" sz="800" smtClean="0"/>
              <a:pPr/>
              <a:t>18</a:t>
            </a:fld>
            <a:endParaRPr lang="en-US" altLang="ja-JP"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CA56F31C-0F55-4F11-B96E-A1C4A0DDAA78}"/>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2023/6/15</a:t>
            </a:fld>
            <a:endParaRPr lang="en-US" altLang="ja-JP" dirty="0">
              <a:latin typeface="Times"/>
              <a:ea typeface="Osaka"/>
              <a:cs typeface="Osaka"/>
            </a:endParaRPr>
          </a:p>
        </p:txBody>
      </p:sp>
      <p:sp>
        <p:nvSpPr>
          <p:cNvPr id="8195" name="Rectangle 6">
            <a:extLst>
              <a:ext uri="{FF2B5EF4-FFF2-40B4-BE49-F238E27FC236}">
                <a16:creationId xmlns:a16="http://schemas.microsoft.com/office/drawing/2014/main" id="{D8356EFF-8405-483B-8DC4-3E08BCEDDE4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8196" name="Rectangle 7">
            <a:extLst>
              <a:ext uri="{FF2B5EF4-FFF2-40B4-BE49-F238E27FC236}">
                <a16:creationId xmlns:a16="http://schemas.microsoft.com/office/drawing/2014/main" id="{AB5FF41D-C6CB-4E1E-9094-5F31D91811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3A587151-059C-4638-97DE-E6FED4629B84}" type="slidenum">
              <a:rPr lang="en-US" altLang="ja-JP" sz="800" smtClean="0"/>
              <a:pPr>
                <a:spcBef>
                  <a:spcPct val="0"/>
                </a:spcBef>
              </a:pPr>
              <a:t>1</a:t>
            </a:fld>
            <a:endParaRPr lang="en-US" altLang="ja-JP" sz="800" dirty="0"/>
          </a:p>
        </p:txBody>
      </p:sp>
      <p:sp>
        <p:nvSpPr>
          <p:cNvPr id="8197" name="Rectangle 2">
            <a:extLst>
              <a:ext uri="{FF2B5EF4-FFF2-40B4-BE49-F238E27FC236}">
                <a16:creationId xmlns:a16="http://schemas.microsoft.com/office/drawing/2014/main" id="{53231EF5-3FBE-4C07-9939-8CAA95FE7DE5}"/>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6E3ADFD3-349B-4D04-B1E4-96CD865145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ADF0C2CF-4B41-40AE-92EC-B3B5E9DE8408}"/>
              </a:ext>
            </a:extLst>
          </p:cNvPr>
          <p:cNvSpPr>
            <a:spLocks noGrp="1" noRot="1" noChangeAspect="1" noChangeArrowheads="1" noTextEdit="1"/>
          </p:cNvSpPr>
          <p:nvPr>
            <p:ph type="sldImg"/>
          </p:nvPr>
        </p:nvSpPr>
        <p:spPr>
          <a:ln/>
        </p:spPr>
      </p:sp>
      <p:sp>
        <p:nvSpPr>
          <p:cNvPr id="45059" name="ノート プレースホルダー 2">
            <a:extLst>
              <a:ext uri="{FF2B5EF4-FFF2-40B4-BE49-F238E27FC236}">
                <a16:creationId xmlns:a16="http://schemas.microsoft.com/office/drawing/2014/main" id="{6C2DFCF3-00FD-47C0-B510-A11839CA90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3DFB79E-A21F-432B-997E-29179363622E}"/>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75AE8D93-1B50-452B-B37D-35846E64392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5062" name="スライド番号プレースホルダー 5">
            <a:extLst>
              <a:ext uri="{FF2B5EF4-FFF2-40B4-BE49-F238E27FC236}">
                <a16:creationId xmlns:a16="http://schemas.microsoft.com/office/drawing/2014/main" id="{CBDE8C3A-BDD0-45D2-9CCA-BB9DC36793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754E0F2-69BA-4C98-BB88-A7DF115CCE00}" type="slidenum">
              <a:rPr lang="en-US" altLang="ja-JP" sz="800" smtClean="0"/>
              <a:pPr/>
              <a:t>19</a:t>
            </a:fld>
            <a:endParaRPr lang="en-US" altLang="ja-JP" sz="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7C63733B-5F80-432D-B408-E464D37A4443}"/>
              </a:ext>
            </a:extLst>
          </p:cNvPr>
          <p:cNvSpPr>
            <a:spLocks noGrp="1" noRot="1" noChangeAspect="1" noChangeArrowheads="1" noTextEdit="1"/>
          </p:cNvSpPr>
          <p:nvPr>
            <p:ph type="sldImg"/>
          </p:nvPr>
        </p:nvSpPr>
        <p:spPr>
          <a:ln/>
        </p:spPr>
      </p:sp>
      <p:sp>
        <p:nvSpPr>
          <p:cNvPr id="47107" name="ノート プレースホルダー 2">
            <a:extLst>
              <a:ext uri="{FF2B5EF4-FFF2-40B4-BE49-F238E27FC236}">
                <a16:creationId xmlns:a16="http://schemas.microsoft.com/office/drawing/2014/main" id="{1EBD27DB-0CBF-4792-8CC6-BF90E34CBC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704D3C1-E6D4-47DA-90F7-9A09CB27BED4}"/>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5B8B84B5-4ADB-4B30-8E35-EDF9E3536B4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7110" name="スライド番号プレースホルダー 5">
            <a:extLst>
              <a:ext uri="{FF2B5EF4-FFF2-40B4-BE49-F238E27FC236}">
                <a16:creationId xmlns:a16="http://schemas.microsoft.com/office/drawing/2014/main" id="{32870817-85B5-478C-BB9C-1F39CE2419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4DBE878-3A9E-4E1C-B671-23B9A6A6AAC4}" type="slidenum">
              <a:rPr lang="en-US" altLang="ja-JP" sz="800" smtClean="0"/>
              <a:pPr/>
              <a:t>20</a:t>
            </a:fld>
            <a:endParaRPr lang="en-US" altLang="ja-JP" sz="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FF10E38D-9DB9-437B-9200-2A5B8B5C9ABC}"/>
              </a:ext>
            </a:extLst>
          </p:cNvPr>
          <p:cNvSpPr>
            <a:spLocks noGrp="1" noRot="1" noChangeAspect="1" noChangeArrowheads="1" noTextEdit="1"/>
          </p:cNvSpPr>
          <p:nvPr>
            <p:ph type="sldImg"/>
          </p:nvPr>
        </p:nvSpPr>
        <p:spPr>
          <a:ln/>
        </p:spPr>
      </p:sp>
      <p:sp>
        <p:nvSpPr>
          <p:cNvPr id="50179" name="ノート プレースホルダー 2">
            <a:extLst>
              <a:ext uri="{FF2B5EF4-FFF2-40B4-BE49-F238E27FC236}">
                <a16:creationId xmlns:a16="http://schemas.microsoft.com/office/drawing/2014/main" id="{CEEE48E4-EFC6-43DB-B547-126F580CF1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EBE9E4B-AC6B-4654-BD9C-4CEB2B25AA95}"/>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84F63B49-F263-4385-9AD0-0007910AA58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0182" name="スライド番号プレースホルダー 5">
            <a:extLst>
              <a:ext uri="{FF2B5EF4-FFF2-40B4-BE49-F238E27FC236}">
                <a16:creationId xmlns:a16="http://schemas.microsoft.com/office/drawing/2014/main" id="{0215A8C8-4B2A-4B94-B2BB-B7B3ED02F7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24D3908-C3DC-44FA-893B-389639423752}" type="slidenum">
              <a:rPr lang="en-US" altLang="ja-JP" sz="800" smtClean="0"/>
              <a:pPr/>
              <a:t>21</a:t>
            </a:fld>
            <a:endParaRPr lang="en-US" altLang="ja-JP" sz="8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D9DC06B-31BD-41B8-B85E-1DCF891523E0}"/>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2023/6/15</a:t>
            </a:fld>
            <a:endParaRPr lang="en-US" altLang="ja-JP" dirty="0">
              <a:latin typeface="Times"/>
              <a:ea typeface="Osaka"/>
              <a:cs typeface="Osaka"/>
            </a:endParaRPr>
          </a:p>
        </p:txBody>
      </p:sp>
      <p:sp>
        <p:nvSpPr>
          <p:cNvPr id="53251" name="Rectangle 6">
            <a:extLst>
              <a:ext uri="{FF2B5EF4-FFF2-40B4-BE49-F238E27FC236}">
                <a16:creationId xmlns:a16="http://schemas.microsoft.com/office/drawing/2014/main" id="{CD737A21-9928-4C8B-95EB-0E2C2E39F54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53252" name="Rectangle 7">
            <a:extLst>
              <a:ext uri="{FF2B5EF4-FFF2-40B4-BE49-F238E27FC236}">
                <a16:creationId xmlns:a16="http://schemas.microsoft.com/office/drawing/2014/main" id="{2533D680-B777-4CE4-B27C-FB86CA66D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FEF54AF2-3F40-42BF-9C22-999FB8EA9B59}" type="slidenum">
              <a:rPr lang="en-US" altLang="ja-JP" sz="800" smtClean="0"/>
              <a:pPr>
                <a:spcBef>
                  <a:spcPct val="0"/>
                </a:spcBef>
              </a:pPr>
              <a:t>23</a:t>
            </a:fld>
            <a:endParaRPr lang="en-US" altLang="ja-JP" sz="800"/>
          </a:p>
        </p:txBody>
      </p:sp>
      <p:sp>
        <p:nvSpPr>
          <p:cNvPr id="53253" name="Rectangle 2">
            <a:extLst>
              <a:ext uri="{FF2B5EF4-FFF2-40B4-BE49-F238E27FC236}">
                <a16:creationId xmlns:a16="http://schemas.microsoft.com/office/drawing/2014/main" id="{1772C9FF-7B36-4D9D-87B2-9722CC3DF5AA}"/>
              </a:ext>
            </a:extLst>
          </p:cNvPr>
          <p:cNvSpPr>
            <a:spLocks noGrp="1" noRot="1" noChangeAspect="1" noChangeArrowheads="1" noTextEdit="1"/>
          </p:cNvSpPr>
          <p:nvPr>
            <p:ph type="sldImg"/>
          </p:nvPr>
        </p:nvSpPr>
        <p:spPr>
          <a:ln/>
        </p:spPr>
      </p:sp>
      <p:sp>
        <p:nvSpPr>
          <p:cNvPr id="53254" name="Rectangle 3">
            <a:extLst>
              <a:ext uri="{FF2B5EF4-FFF2-40B4-BE49-F238E27FC236}">
                <a16:creationId xmlns:a16="http://schemas.microsoft.com/office/drawing/2014/main" id="{BFF7396E-11B4-4C4F-9D7E-0EEC0EA666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D08F8871-5875-4AA6-9214-59FE80ACECD7}"/>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027618BE-734E-43F3-9E70-507E70D60A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6762109-1166-4B99-AA4D-BA85B0CB25EB}"/>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9C310C8E-4615-4ADD-9B3B-57D6BED6D60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5302" name="スライド番号プレースホルダー 5">
            <a:extLst>
              <a:ext uri="{FF2B5EF4-FFF2-40B4-BE49-F238E27FC236}">
                <a16:creationId xmlns:a16="http://schemas.microsoft.com/office/drawing/2014/main" id="{FB2E66BF-D01A-4CCF-8B78-DCA7F65250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C86138B-F172-490D-B53F-FFFF2D8A0114}" type="slidenum">
              <a:rPr lang="en-US" altLang="ja-JP" sz="800" smtClean="0"/>
              <a:pPr/>
              <a:t>24</a:t>
            </a:fld>
            <a:endParaRPr lang="en-US" altLang="ja-JP" sz="8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F0F94753-C15D-4AE8-BF74-0B637D15DD6C}"/>
              </a:ext>
            </a:extLst>
          </p:cNvPr>
          <p:cNvSpPr>
            <a:spLocks noGrp="1" noRot="1" noChangeAspect="1" noChangeArrowheads="1" noTextEdit="1"/>
          </p:cNvSpPr>
          <p:nvPr>
            <p:ph type="sldImg"/>
          </p:nvPr>
        </p:nvSpPr>
        <p:spPr>
          <a:ln/>
        </p:spPr>
      </p:sp>
      <p:sp>
        <p:nvSpPr>
          <p:cNvPr id="57347" name="ノート プレースホルダー 2">
            <a:extLst>
              <a:ext uri="{FF2B5EF4-FFF2-40B4-BE49-F238E27FC236}">
                <a16:creationId xmlns:a16="http://schemas.microsoft.com/office/drawing/2014/main" id="{AE3C7C09-10C6-4549-91F4-2892C7FF58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019E856-26FF-4254-8A21-78F71B66B976}"/>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0F665A22-489D-4DE1-870D-CF7A83E2B35E}"/>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7350" name="スライド番号プレースホルダー 5">
            <a:extLst>
              <a:ext uri="{FF2B5EF4-FFF2-40B4-BE49-F238E27FC236}">
                <a16:creationId xmlns:a16="http://schemas.microsoft.com/office/drawing/2014/main" id="{5699D58E-9811-4BBC-9686-12312439D3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098A452-6003-4EFF-9A8B-6390421FDC87}" type="slidenum">
              <a:rPr lang="en-US" altLang="ja-JP" sz="800" smtClean="0"/>
              <a:pPr/>
              <a:t>25</a:t>
            </a:fld>
            <a:endParaRPr lang="en-US" altLang="ja-JP" sz="8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B864A383-852B-403B-93E2-B1BC56631393}"/>
              </a:ext>
            </a:extLst>
          </p:cNvPr>
          <p:cNvSpPr>
            <a:spLocks noGrp="1" noRot="1" noChangeAspect="1" noChangeArrowheads="1" noTextEdit="1"/>
          </p:cNvSpPr>
          <p:nvPr>
            <p:ph type="sldImg"/>
          </p:nvPr>
        </p:nvSpPr>
        <p:spPr>
          <a:ln/>
        </p:spPr>
      </p:sp>
      <p:sp>
        <p:nvSpPr>
          <p:cNvPr id="59395" name="ノート プレースホルダー 2">
            <a:extLst>
              <a:ext uri="{FF2B5EF4-FFF2-40B4-BE49-F238E27FC236}">
                <a16:creationId xmlns:a16="http://schemas.microsoft.com/office/drawing/2014/main" id="{EFC2C04D-61D6-4298-AD43-683507E633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27CB363-E528-4BF8-A435-E1A8A43B8D05}"/>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4BBB1F67-9B80-4115-84E0-6B1249CE73E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9398" name="スライド番号プレースホルダー 5">
            <a:extLst>
              <a:ext uri="{FF2B5EF4-FFF2-40B4-BE49-F238E27FC236}">
                <a16:creationId xmlns:a16="http://schemas.microsoft.com/office/drawing/2014/main" id="{71D1B979-CC35-4D49-B9A7-D0AB2D427A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93293DB-1630-408F-863B-4D4874604F95}" type="slidenum">
              <a:rPr lang="en-US" altLang="ja-JP" sz="800" smtClean="0"/>
              <a:pPr/>
              <a:t>26</a:t>
            </a:fld>
            <a:endParaRPr lang="en-US" altLang="ja-JP" sz="8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802B80F2-C4B3-4BF8-A513-3BE883F9C922}"/>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2023/6/15</a:t>
            </a:fld>
            <a:endParaRPr lang="en-US" altLang="ja-JP" dirty="0">
              <a:latin typeface="Times"/>
              <a:ea typeface="Osaka"/>
              <a:cs typeface="Osaka"/>
            </a:endParaRPr>
          </a:p>
        </p:txBody>
      </p:sp>
      <p:sp>
        <p:nvSpPr>
          <p:cNvPr id="66563" name="Rectangle 6">
            <a:extLst>
              <a:ext uri="{FF2B5EF4-FFF2-40B4-BE49-F238E27FC236}">
                <a16:creationId xmlns:a16="http://schemas.microsoft.com/office/drawing/2014/main" id="{2C83C411-0E16-4F1A-83D7-5418F9837A3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66564" name="Rectangle 7">
            <a:extLst>
              <a:ext uri="{FF2B5EF4-FFF2-40B4-BE49-F238E27FC236}">
                <a16:creationId xmlns:a16="http://schemas.microsoft.com/office/drawing/2014/main" id="{157145C5-C64F-4DAE-B84E-76C9BFF0BE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C01AD992-A286-41E7-AFE7-A798FFE17662}" type="slidenum">
              <a:rPr lang="en-US" altLang="ja-JP" sz="800" smtClean="0"/>
              <a:pPr>
                <a:spcBef>
                  <a:spcPct val="0"/>
                </a:spcBef>
              </a:pPr>
              <a:t>32</a:t>
            </a:fld>
            <a:endParaRPr lang="en-US" altLang="ja-JP" sz="800"/>
          </a:p>
        </p:txBody>
      </p:sp>
      <p:sp>
        <p:nvSpPr>
          <p:cNvPr id="66565" name="Rectangle 2">
            <a:extLst>
              <a:ext uri="{FF2B5EF4-FFF2-40B4-BE49-F238E27FC236}">
                <a16:creationId xmlns:a16="http://schemas.microsoft.com/office/drawing/2014/main" id="{AF77EDC2-CF4F-41F8-A6AE-CEA8A91C3D68}"/>
              </a:ext>
            </a:extLst>
          </p:cNvPr>
          <p:cNvSpPr>
            <a:spLocks noGrp="1" noRot="1" noChangeAspect="1" noChangeArrowheads="1" noTextEdit="1"/>
          </p:cNvSpPr>
          <p:nvPr>
            <p:ph type="sldImg"/>
          </p:nvPr>
        </p:nvSpPr>
        <p:spPr>
          <a:ln/>
        </p:spPr>
      </p:sp>
      <p:sp>
        <p:nvSpPr>
          <p:cNvPr id="66566" name="Rectangle 3">
            <a:extLst>
              <a:ext uri="{FF2B5EF4-FFF2-40B4-BE49-F238E27FC236}">
                <a16:creationId xmlns:a16="http://schemas.microsoft.com/office/drawing/2014/main" id="{B6C326B5-2732-47B1-999D-E5FD562058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a:extLst>
              <a:ext uri="{FF2B5EF4-FFF2-40B4-BE49-F238E27FC236}">
                <a16:creationId xmlns:a16="http://schemas.microsoft.com/office/drawing/2014/main" id="{7EAF112D-14BF-4694-A6C0-0D65DEE857C1}"/>
              </a:ext>
            </a:extLst>
          </p:cNvPr>
          <p:cNvSpPr>
            <a:spLocks noGrp="1" noRot="1" noChangeAspect="1" noChangeArrowheads="1" noTextEdit="1"/>
          </p:cNvSpPr>
          <p:nvPr>
            <p:ph type="sldImg"/>
          </p:nvPr>
        </p:nvSpPr>
        <p:spPr>
          <a:ln/>
        </p:spPr>
      </p:sp>
      <p:sp>
        <p:nvSpPr>
          <p:cNvPr id="68611" name="ノート プレースホルダー 2">
            <a:extLst>
              <a:ext uri="{FF2B5EF4-FFF2-40B4-BE49-F238E27FC236}">
                <a16:creationId xmlns:a16="http://schemas.microsoft.com/office/drawing/2014/main" id="{92499013-9366-4F5E-9A26-58D53BFA6D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39A6DFF-120C-4EC0-85DA-29FB6E593DDC}"/>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4500B721-BE21-440D-8A34-0E00F6726BF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68614" name="スライド番号プレースホルダー 5">
            <a:extLst>
              <a:ext uri="{FF2B5EF4-FFF2-40B4-BE49-F238E27FC236}">
                <a16:creationId xmlns:a16="http://schemas.microsoft.com/office/drawing/2014/main" id="{7B02C8A1-F935-49B3-8D6D-104F910D7F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D332E52-F383-4418-A4B6-6EAC220AF325}" type="slidenum">
              <a:rPr lang="en-US" altLang="ja-JP" sz="800" smtClean="0"/>
              <a:pPr/>
              <a:t>33</a:t>
            </a:fld>
            <a:endParaRPr lang="en-US" altLang="ja-JP" sz="8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a:extLst>
              <a:ext uri="{FF2B5EF4-FFF2-40B4-BE49-F238E27FC236}">
                <a16:creationId xmlns:a16="http://schemas.microsoft.com/office/drawing/2014/main" id="{F8DDDD31-F596-4F6E-B5FB-2DAAA7C000C5}"/>
              </a:ext>
            </a:extLst>
          </p:cNvPr>
          <p:cNvSpPr>
            <a:spLocks noGrp="1" noRot="1" noChangeAspect="1" noChangeArrowheads="1" noTextEdit="1"/>
          </p:cNvSpPr>
          <p:nvPr>
            <p:ph type="sldImg"/>
          </p:nvPr>
        </p:nvSpPr>
        <p:spPr>
          <a:ln/>
        </p:spPr>
      </p:sp>
      <p:sp>
        <p:nvSpPr>
          <p:cNvPr id="70659" name="ノート プレースホルダー 2">
            <a:extLst>
              <a:ext uri="{FF2B5EF4-FFF2-40B4-BE49-F238E27FC236}">
                <a16:creationId xmlns:a16="http://schemas.microsoft.com/office/drawing/2014/main" id="{22015F77-D915-45B8-9A78-4A72F35909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380E1FE-9812-4F25-B194-1B812DD00C64}"/>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BA12AF1F-2473-4702-8A9A-40B41FBDFC5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0662" name="スライド番号プレースホルダー 5">
            <a:extLst>
              <a:ext uri="{FF2B5EF4-FFF2-40B4-BE49-F238E27FC236}">
                <a16:creationId xmlns:a16="http://schemas.microsoft.com/office/drawing/2014/main" id="{FE17C837-C9B9-418B-AF45-840776E3A4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6212B8C-3186-470C-8320-2F6064F8E3E4}" type="slidenum">
              <a:rPr lang="en-US" altLang="ja-JP" sz="800" smtClean="0"/>
              <a:pPr/>
              <a:t>34</a:t>
            </a:fld>
            <a:endParaRPr lang="en-US" altLang="ja-JP"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7F32B925-0405-4ECA-A763-88BA464B2E93}"/>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2023/6/15</a:t>
            </a:fld>
            <a:endParaRPr lang="en-US" altLang="ja-JP" dirty="0">
              <a:latin typeface="Times"/>
              <a:ea typeface="Osaka"/>
              <a:cs typeface="Osaka"/>
            </a:endParaRPr>
          </a:p>
        </p:txBody>
      </p:sp>
      <p:sp>
        <p:nvSpPr>
          <p:cNvPr id="10243" name="Rectangle 6">
            <a:extLst>
              <a:ext uri="{FF2B5EF4-FFF2-40B4-BE49-F238E27FC236}">
                <a16:creationId xmlns:a16="http://schemas.microsoft.com/office/drawing/2014/main" id="{2369F02F-F2B5-4D70-AA97-A29061EB13D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10244" name="Rectangle 7">
            <a:extLst>
              <a:ext uri="{FF2B5EF4-FFF2-40B4-BE49-F238E27FC236}">
                <a16:creationId xmlns:a16="http://schemas.microsoft.com/office/drawing/2014/main" id="{1A9DB5BF-FE98-4FD5-A2BA-2A432AD4FD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A9F8245D-E24B-4786-861B-FDB1E9DE7F2F}" type="slidenum">
              <a:rPr lang="en-US" altLang="ja-JP" sz="800" smtClean="0"/>
              <a:pPr>
                <a:spcBef>
                  <a:spcPct val="0"/>
                </a:spcBef>
              </a:pPr>
              <a:t>2</a:t>
            </a:fld>
            <a:endParaRPr lang="en-US" altLang="ja-JP" sz="800" dirty="0"/>
          </a:p>
        </p:txBody>
      </p:sp>
      <p:sp>
        <p:nvSpPr>
          <p:cNvPr id="10245" name="Rectangle 2">
            <a:extLst>
              <a:ext uri="{FF2B5EF4-FFF2-40B4-BE49-F238E27FC236}">
                <a16:creationId xmlns:a16="http://schemas.microsoft.com/office/drawing/2014/main" id="{CC54DAB2-4962-4638-9805-CD4D92E8C3D3}"/>
              </a:ext>
            </a:extLst>
          </p:cNvPr>
          <p:cNvSpPr>
            <a:spLocks noGrp="1" noRot="1" noChangeAspect="1" noChangeArrowheads="1" noTextEdit="1"/>
          </p:cNvSpPr>
          <p:nvPr>
            <p:ph type="sldImg"/>
          </p:nvPr>
        </p:nvSpPr>
        <p:spPr>
          <a:ln/>
        </p:spPr>
      </p:sp>
      <p:sp>
        <p:nvSpPr>
          <p:cNvPr id="10246" name="Rectangle 3">
            <a:extLst>
              <a:ext uri="{FF2B5EF4-FFF2-40B4-BE49-F238E27FC236}">
                <a16:creationId xmlns:a16="http://schemas.microsoft.com/office/drawing/2014/main" id="{D1105463-1AEF-42A6-B861-F4E952BE4F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a:extLst>
              <a:ext uri="{FF2B5EF4-FFF2-40B4-BE49-F238E27FC236}">
                <a16:creationId xmlns:a16="http://schemas.microsoft.com/office/drawing/2014/main" id="{713B445B-4407-4ECF-AF1B-B8F1A981C03C}"/>
              </a:ext>
            </a:extLst>
          </p:cNvPr>
          <p:cNvSpPr>
            <a:spLocks noGrp="1" noRot="1" noChangeAspect="1" noChangeArrowheads="1" noTextEdit="1"/>
          </p:cNvSpPr>
          <p:nvPr>
            <p:ph type="sldImg"/>
          </p:nvPr>
        </p:nvSpPr>
        <p:spPr>
          <a:ln/>
        </p:spPr>
      </p:sp>
      <p:sp>
        <p:nvSpPr>
          <p:cNvPr id="72707" name="ノート プレースホルダー 2">
            <a:extLst>
              <a:ext uri="{FF2B5EF4-FFF2-40B4-BE49-F238E27FC236}">
                <a16:creationId xmlns:a16="http://schemas.microsoft.com/office/drawing/2014/main" id="{C4D601E9-2B4D-44D7-A2AF-0A98A61320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1B3234B-34F1-4BB4-AB63-1E7B8150DEAC}"/>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ED01680D-183B-4DE3-B424-A25097A046A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2710" name="スライド番号プレースホルダー 5">
            <a:extLst>
              <a:ext uri="{FF2B5EF4-FFF2-40B4-BE49-F238E27FC236}">
                <a16:creationId xmlns:a16="http://schemas.microsoft.com/office/drawing/2014/main" id="{5C8E271F-F969-409D-B498-4F1B447FCB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86B379B-24D0-41B0-A57E-64556B650D20}" type="slidenum">
              <a:rPr lang="en-US" altLang="ja-JP" sz="800" smtClean="0"/>
              <a:pPr/>
              <a:t>35</a:t>
            </a:fld>
            <a:endParaRPr lang="en-US" altLang="ja-JP" sz="8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a:extLst>
              <a:ext uri="{FF2B5EF4-FFF2-40B4-BE49-F238E27FC236}">
                <a16:creationId xmlns:a16="http://schemas.microsoft.com/office/drawing/2014/main" id="{D6559989-FABC-4D67-8D5E-3B29FC38F6B2}"/>
              </a:ext>
            </a:extLst>
          </p:cNvPr>
          <p:cNvSpPr>
            <a:spLocks noGrp="1" noRot="1" noChangeAspect="1" noChangeArrowheads="1" noTextEdit="1"/>
          </p:cNvSpPr>
          <p:nvPr>
            <p:ph type="sldImg"/>
          </p:nvPr>
        </p:nvSpPr>
        <p:spPr>
          <a:ln/>
        </p:spPr>
      </p:sp>
      <p:sp>
        <p:nvSpPr>
          <p:cNvPr id="74755" name="ノート プレースホルダー 2">
            <a:extLst>
              <a:ext uri="{FF2B5EF4-FFF2-40B4-BE49-F238E27FC236}">
                <a16:creationId xmlns:a16="http://schemas.microsoft.com/office/drawing/2014/main" id="{A0C9B447-50E5-4AB8-B05E-FBEEBA5F6F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71ACC7D-C62D-484C-9E51-CADE617299FB}"/>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7B3BC72C-C106-4D8E-859E-036309E9B15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4758" name="スライド番号プレースホルダー 5">
            <a:extLst>
              <a:ext uri="{FF2B5EF4-FFF2-40B4-BE49-F238E27FC236}">
                <a16:creationId xmlns:a16="http://schemas.microsoft.com/office/drawing/2014/main" id="{1B8B54E7-9646-4EB8-80F6-C5CCE26902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37F1798-3450-431F-B9E0-91F1D57D1B7B}" type="slidenum">
              <a:rPr lang="en-US" altLang="ja-JP" sz="800" smtClean="0"/>
              <a:pPr/>
              <a:t>36</a:t>
            </a:fld>
            <a:endParaRPr lang="en-US" altLang="ja-JP" sz="8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a:extLst>
              <a:ext uri="{FF2B5EF4-FFF2-40B4-BE49-F238E27FC236}">
                <a16:creationId xmlns:a16="http://schemas.microsoft.com/office/drawing/2014/main" id="{BC67A7B0-60C6-4954-A9AC-E6DA8BD36C22}"/>
              </a:ext>
            </a:extLst>
          </p:cNvPr>
          <p:cNvSpPr>
            <a:spLocks noGrp="1" noRot="1" noChangeAspect="1" noChangeArrowheads="1" noTextEdit="1"/>
          </p:cNvSpPr>
          <p:nvPr>
            <p:ph type="sldImg"/>
          </p:nvPr>
        </p:nvSpPr>
        <p:spPr>
          <a:ln/>
        </p:spPr>
      </p:sp>
      <p:sp>
        <p:nvSpPr>
          <p:cNvPr id="76803" name="ノート プレースホルダー 2">
            <a:extLst>
              <a:ext uri="{FF2B5EF4-FFF2-40B4-BE49-F238E27FC236}">
                <a16:creationId xmlns:a16="http://schemas.microsoft.com/office/drawing/2014/main" id="{A18F28B0-CC4F-43C8-88B7-FB6457DB87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60BEAF-5FE6-4C2E-ACA8-BF5F7D13045A}"/>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A2D407AA-974E-4A4F-A921-7FBFEDCF705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6806" name="スライド番号プレースホルダー 5">
            <a:extLst>
              <a:ext uri="{FF2B5EF4-FFF2-40B4-BE49-F238E27FC236}">
                <a16:creationId xmlns:a16="http://schemas.microsoft.com/office/drawing/2014/main" id="{F9902873-A5AF-472F-8ACE-97E69593CA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BBEB7D0-2FCC-4035-B159-C9CBA481A1CF}" type="slidenum">
              <a:rPr lang="en-US" altLang="ja-JP" sz="800" smtClean="0"/>
              <a:pPr/>
              <a:t>37</a:t>
            </a:fld>
            <a:endParaRPr lang="en-US" altLang="ja-JP" sz="8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a:extLst>
              <a:ext uri="{FF2B5EF4-FFF2-40B4-BE49-F238E27FC236}">
                <a16:creationId xmlns:a16="http://schemas.microsoft.com/office/drawing/2014/main" id="{5DEDB895-BE53-43F0-AF94-80F8C48D8C5E}"/>
              </a:ext>
            </a:extLst>
          </p:cNvPr>
          <p:cNvSpPr>
            <a:spLocks noGrp="1" noRot="1" noChangeAspect="1" noChangeArrowheads="1" noTextEdit="1"/>
          </p:cNvSpPr>
          <p:nvPr>
            <p:ph type="sldImg"/>
          </p:nvPr>
        </p:nvSpPr>
        <p:spPr>
          <a:ln/>
        </p:spPr>
      </p:sp>
      <p:sp>
        <p:nvSpPr>
          <p:cNvPr id="78851" name="ノート プレースホルダー 2">
            <a:extLst>
              <a:ext uri="{FF2B5EF4-FFF2-40B4-BE49-F238E27FC236}">
                <a16:creationId xmlns:a16="http://schemas.microsoft.com/office/drawing/2014/main" id="{73B9012A-252C-48C2-B9A4-40A26391A9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3EA85D9-6B89-4C1A-A80B-3924F44D1228}"/>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F3CB6693-08C4-4200-8D91-4C9D5DE27D0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8854" name="スライド番号プレースホルダー 5">
            <a:extLst>
              <a:ext uri="{FF2B5EF4-FFF2-40B4-BE49-F238E27FC236}">
                <a16:creationId xmlns:a16="http://schemas.microsoft.com/office/drawing/2014/main" id="{F092230A-2559-47FB-A80E-B9CEB168A3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5965E19-56C8-4124-8949-6C6F7EF666E4}" type="slidenum">
              <a:rPr lang="en-US" altLang="ja-JP" sz="800" smtClean="0"/>
              <a:pPr/>
              <a:t>38</a:t>
            </a:fld>
            <a:endParaRPr lang="en-US" altLang="ja-JP" sz="8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a:extLst>
              <a:ext uri="{FF2B5EF4-FFF2-40B4-BE49-F238E27FC236}">
                <a16:creationId xmlns:a16="http://schemas.microsoft.com/office/drawing/2014/main" id="{7AFBE31A-09E0-4420-9C8F-CA86619F9461}"/>
              </a:ext>
            </a:extLst>
          </p:cNvPr>
          <p:cNvSpPr>
            <a:spLocks noGrp="1" noRot="1" noChangeAspect="1" noChangeArrowheads="1" noTextEdit="1"/>
          </p:cNvSpPr>
          <p:nvPr>
            <p:ph type="sldImg"/>
          </p:nvPr>
        </p:nvSpPr>
        <p:spPr>
          <a:ln/>
        </p:spPr>
      </p:sp>
      <p:sp>
        <p:nvSpPr>
          <p:cNvPr id="80899" name="ノート プレースホルダー 2">
            <a:extLst>
              <a:ext uri="{FF2B5EF4-FFF2-40B4-BE49-F238E27FC236}">
                <a16:creationId xmlns:a16="http://schemas.microsoft.com/office/drawing/2014/main" id="{EEFBDFC6-DC0B-42EF-8CDF-7062FC8FA2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3B647F0-2334-4ED7-AB8C-1F7CEAD2B210}"/>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CF24EF71-43CE-469F-8D7F-3206B42FB18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0902" name="スライド番号プレースホルダー 5">
            <a:extLst>
              <a:ext uri="{FF2B5EF4-FFF2-40B4-BE49-F238E27FC236}">
                <a16:creationId xmlns:a16="http://schemas.microsoft.com/office/drawing/2014/main" id="{BD6C33FB-86F3-48FD-9249-EBEEB0C5A5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4A18282-0D9D-4BEE-9502-5234AF5CE9A4}" type="slidenum">
              <a:rPr lang="en-US" altLang="ja-JP" sz="800" smtClean="0"/>
              <a:pPr/>
              <a:t>39</a:t>
            </a:fld>
            <a:endParaRPr lang="en-US" altLang="ja-JP" sz="8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a:extLst>
              <a:ext uri="{FF2B5EF4-FFF2-40B4-BE49-F238E27FC236}">
                <a16:creationId xmlns:a16="http://schemas.microsoft.com/office/drawing/2014/main" id="{C93065F7-1174-4702-8172-2006175A0EA2}"/>
              </a:ext>
            </a:extLst>
          </p:cNvPr>
          <p:cNvSpPr>
            <a:spLocks noGrp="1" noRot="1" noChangeAspect="1" noChangeArrowheads="1" noTextEdit="1"/>
          </p:cNvSpPr>
          <p:nvPr>
            <p:ph type="sldImg"/>
          </p:nvPr>
        </p:nvSpPr>
        <p:spPr>
          <a:ln/>
        </p:spPr>
      </p:sp>
      <p:sp>
        <p:nvSpPr>
          <p:cNvPr id="82947" name="ノート プレースホルダー 2">
            <a:extLst>
              <a:ext uri="{FF2B5EF4-FFF2-40B4-BE49-F238E27FC236}">
                <a16:creationId xmlns:a16="http://schemas.microsoft.com/office/drawing/2014/main" id="{F4D59112-F216-4837-814F-F6590DE991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731696D-66FC-4B95-BA12-91F35144183A}"/>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C1D0C76C-489D-4034-B606-579B66BFAA5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2950" name="スライド番号プレースホルダー 5">
            <a:extLst>
              <a:ext uri="{FF2B5EF4-FFF2-40B4-BE49-F238E27FC236}">
                <a16:creationId xmlns:a16="http://schemas.microsoft.com/office/drawing/2014/main" id="{5CF04ECA-F37B-4A96-B4C0-A61DBDE08B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289D61F-EF2C-4F57-BA5A-AF0812F5E459}" type="slidenum">
              <a:rPr lang="en-US" altLang="ja-JP" sz="800" smtClean="0"/>
              <a:pPr/>
              <a:t>40</a:t>
            </a:fld>
            <a:endParaRPr lang="en-US" altLang="ja-JP" sz="8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a:extLst>
              <a:ext uri="{FF2B5EF4-FFF2-40B4-BE49-F238E27FC236}">
                <a16:creationId xmlns:a16="http://schemas.microsoft.com/office/drawing/2014/main" id="{D7545949-83AA-4267-9700-45CC2819FA88}"/>
              </a:ext>
            </a:extLst>
          </p:cNvPr>
          <p:cNvSpPr>
            <a:spLocks noGrp="1" noRot="1" noChangeAspect="1" noChangeArrowheads="1" noTextEdit="1"/>
          </p:cNvSpPr>
          <p:nvPr>
            <p:ph type="sldImg"/>
          </p:nvPr>
        </p:nvSpPr>
        <p:spPr>
          <a:ln/>
        </p:spPr>
      </p:sp>
      <p:sp>
        <p:nvSpPr>
          <p:cNvPr id="84995" name="ノート プレースホルダー 2">
            <a:extLst>
              <a:ext uri="{FF2B5EF4-FFF2-40B4-BE49-F238E27FC236}">
                <a16:creationId xmlns:a16="http://schemas.microsoft.com/office/drawing/2014/main" id="{CB7CFD7D-8D46-4498-B0EA-E6FA94F778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2DBA263-AB12-4D10-B061-D2BFE1631CE6}"/>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D3BBFCA8-000C-4151-AB0E-05ACC3C1853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4998" name="スライド番号プレースホルダー 5">
            <a:extLst>
              <a:ext uri="{FF2B5EF4-FFF2-40B4-BE49-F238E27FC236}">
                <a16:creationId xmlns:a16="http://schemas.microsoft.com/office/drawing/2014/main" id="{9E57F277-79D1-4F82-99F4-92E5B8C778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9712A7-6ADE-485C-86FE-5AEC72DA7FEF}" type="slidenum">
              <a:rPr lang="en-US" altLang="ja-JP" sz="800" smtClean="0"/>
              <a:pPr/>
              <a:t>41</a:t>
            </a:fld>
            <a:endParaRPr lang="en-US" altLang="ja-JP" sz="8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DA779E80-7EF2-4967-BAD4-1CBB0C69ACCD}"/>
              </a:ext>
            </a:extLst>
          </p:cNvPr>
          <p:cNvSpPr>
            <a:spLocks noGrp="1" noRot="1" noChangeAspect="1" noChangeArrowheads="1" noTextEdit="1"/>
          </p:cNvSpPr>
          <p:nvPr>
            <p:ph type="sldImg"/>
          </p:nvPr>
        </p:nvSpPr>
        <p:spPr>
          <a:ln/>
        </p:spPr>
      </p:sp>
      <p:sp>
        <p:nvSpPr>
          <p:cNvPr id="87043" name="ノート プレースホルダー 2">
            <a:extLst>
              <a:ext uri="{FF2B5EF4-FFF2-40B4-BE49-F238E27FC236}">
                <a16:creationId xmlns:a16="http://schemas.microsoft.com/office/drawing/2014/main" id="{C4EEBEB9-A6B3-42B7-8C93-5274125BFC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C4BFF47-E5A7-4310-95B7-2C84F1C56A49}"/>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B3E065F0-E355-48DD-B485-5F76BBA2B06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7046" name="スライド番号プレースホルダー 5">
            <a:extLst>
              <a:ext uri="{FF2B5EF4-FFF2-40B4-BE49-F238E27FC236}">
                <a16:creationId xmlns:a16="http://schemas.microsoft.com/office/drawing/2014/main" id="{906B5366-5092-4A7F-BA45-50CDF9E565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6E6CFB9-089E-46B2-B2EA-B9DA54CF47B5}" type="slidenum">
              <a:rPr lang="en-US" altLang="ja-JP" sz="800" smtClean="0"/>
              <a:pPr/>
              <a:t>42</a:t>
            </a:fld>
            <a:endParaRPr lang="en-US" altLang="ja-JP" sz="8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a:extLst>
              <a:ext uri="{FF2B5EF4-FFF2-40B4-BE49-F238E27FC236}">
                <a16:creationId xmlns:a16="http://schemas.microsoft.com/office/drawing/2014/main" id="{E1BE7D58-5FD3-4EDA-BC83-012560510E08}"/>
              </a:ext>
            </a:extLst>
          </p:cNvPr>
          <p:cNvSpPr>
            <a:spLocks noGrp="1" noRot="1" noChangeAspect="1" noChangeArrowheads="1" noTextEdit="1"/>
          </p:cNvSpPr>
          <p:nvPr>
            <p:ph type="sldImg"/>
          </p:nvPr>
        </p:nvSpPr>
        <p:spPr>
          <a:ln/>
        </p:spPr>
      </p:sp>
      <p:sp>
        <p:nvSpPr>
          <p:cNvPr id="89091" name="ノート プレースホルダー 2">
            <a:extLst>
              <a:ext uri="{FF2B5EF4-FFF2-40B4-BE49-F238E27FC236}">
                <a16:creationId xmlns:a16="http://schemas.microsoft.com/office/drawing/2014/main" id="{1F4303AC-BB3E-4773-8CBF-B6B79C0D6A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570616E-FF5C-4DA9-B34E-8947E7BBE316}"/>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0ACB5DD8-458D-4861-922A-46A4FDAE53A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9094" name="スライド番号プレースホルダー 5">
            <a:extLst>
              <a:ext uri="{FF2B5EF4-FFF2-40B4-BE49-F238E27FC236}">
                <a16:creationId xmlns:a16="http://schemas.microsoft.com/office/drawing/2014/main" id="{9AC3C904-674C-4ACF-940D-128FD2AFC0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7A3798-A859-4EAA-BF06-43D521A91869}" type="slidenum">
              <a:rPr lang="en-US" altLang="ja-JP" sz="800" smtClean="0"/>
              <a:pPr/>
              <a:t>43</a:t>
            </a:fld>
            <a:endParaRPr lang="en-US" altLang="ja-JP" sz="8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a:extLst>
              <a:ext uri="{FF2B5EF4-FFF2-40B4-BE49-F238E27FC236}">
                <a16:creationId xmlns:a16="http://schemas.microsoft.com/office/drawing/2014/main" id="{3F8C7A0C-A831-4FF8-AFF2-26DEA03ACE0C}"/>
              </a:ext>
            </a:extLst>
          </p:cNvPr>
          <p:cNvSpPr>
            <a:spLocks noGrp="1" noRot="1" noChangeAspect="1" noChangeArrowheads="1" noTextEdit="1"/>
          </p:cNvSpPr>
          <p:nvPr>
            <p:ph type="sldImg"/>
          </p:nvPr>
        </p:nvSpPr>
        <p:spPr>
          <a:ln/>
        </p:spPr>
      </p:sp>
      <p:sp>
        <p:nvSpPr>
          <p:cNvPr id="91139" name="ノート プレースホルダー 2">
            <a:extLst>
              <a:ext uri="{FF2B5EF4-FFF2-40B4-BE49-F238E27FC236}">
                <a16:creationId xmlns:a16="http://schemas.microsoft.com/office/drawing/2014/main" id="{395A9252-2950-408C-8B29-B6C653E39D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FDB5555-4BC4-4E13-AF95-D6D16EFE3FBF}"/>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45DAF527-CB40-4EEB-8475-3C7AE528508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1142" name="スライド番号プレースホルダー 5">
            <a:extLst>
              <a:ext uri="{FF2B5EF4-FFF2-40B4-BE49-F238E27FC236}">
                <a16:creationId xmlns:a16="http://schemas.microsoft.com/office/drawing/2014/main" id="{5C409AC4-DA02-4C38-A917-4038364FE5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7E62C53-7136-4FE6-AC5F-B5F2E6E0F8DB}" type="slidenum">
              <a:rPr lang="en-US" altLang="ja-JP" sz="800" smtClean="0"/>
              <a:pPr/>
              <a:t>44</a:t>
            </a:fld>
            <a:endParaRPr lang="en-US" altLang="ja-JP"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A4F0F64E-01FB-4F6A-9BAE-EC55808B6946}"/>
              </a:ext>
            </a:extLst>
          </p:cNvPr>
          <p:cNvSpPr>
            <a:spLocks noGrp="1" noRot="1" noChangeAspect="1" noChangeArrowheads="1" noTextEdit="1"/>
          </p:cNvSpPr>
          <p:nvPr>
            <p:ph type="sldImg"/>
          </p:nvPr>
        </p:nvSpPr>
        <p:spPr>
          <a:ln/>
        </p:spPr>
      </p:sp>
      <p:sp>
        <p:nvSpPr>
          <p:cNvPr id="12291" name="ノート プレースホルダー 2">
            <a:extLst>
              <a:ext uri="{FF2B5EF4-FFF2-40B4-BE49-F238E27FC236}">
                <a16:creationId xmlns:a16="http://schemas.microsoft.com/office/drawing/2014/main" id="{01075DD0-6EE3-46CF-A081-BD6D168C7B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3E4A103-6043-4C87-AF07-2A71A92CA5B9}"/>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755CB3AC-F856-4A5B-B1E2-DB15BADB96D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294" name="スライド番号プレースホルダー 5">
            <a:extLst>
              <a:ext uri="{FF2B5EF4-FFF2-40B4-BE49-F238E27FC236}">
                <a16:creationId xmlns:a16="http://schemas.microsoft.com/office/drawing/2014/main" id="{8F673781-5B8D-4A32-BEAF-EE74E9EC95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6A24C616-082C-4016-9EA8-5C02D80CA132}" type="slidenum">
              <a:rPr lang="en-US" altLang="ja-JP" sz="800" smtClean="0"/>
              <a:pPr/>
              <a:t>3</a:t>
            </a:fld>
            <a:endParaRPr lang="en-US" altLang="ja-JP" sz="8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ー 1">
            <a:extLst>
              <a:ext uri="{FF2B5EF4-FFF2-40B4-BE49-F238E27FC236}">
                <a16:creationId xmlns:a16="http://schemas.microsoft.com/office/drawing/2014/main" id="{D0C8DA0E-521D-4DD5-80EF-0DF6DDFCAE6D}"/>
              </a:ext>
            </a:extLst>
          </p:cNvPr>
          <p:cNvSpPr>
            <a:spLocks noGrp="1" noRot="1" noChangeAspect="1" noChangeArrowheads="1" noTextEdit="1"/>
          </p:cNvSpPr>
          <p:nvPr>
            <p:ph type="sldImg"/>
          </p:nvPr>
        </p:nvSpPr>
        <p:spPr>
          <a:ln/>
        </p:spPr>
      </p:sp>
      <p:sp>
        <p:nvSpPr>
          <p:cNvPr id="93187" name="ノート プレースホルダー 2">
            <a:extLst>
              <a:ext uri="{FF2B5EF4-FFF2-40B4-BE49-F238E27FC236}">
                <a16:creationId xmlns:a16="http://schemas.microsoft.com/office/drawing/2014/main" id="{FCC17382-646F-4217-BEBB-55E3993798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29845C8-7E32-49CB-B144-64E3E7CA9F8A}"/>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B50D4FB2-B4D6-470B-832B-21FFBE95644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3190" name="スライド番号プレースホルダー 5">
            <a:extLst>
              <a:ext uri="{FF2B5EF4-FFF2-40B4-BE49-F238E27FC236}">
                <a16:creationId xmlns:a16="http://schemas.microsoft.com/office/drawing/2014/main" id="{6632F4D2-DDDF-443E-ACE2-014F09A414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0EECC97-8078-47D9-A143-41C1B757F6FB}" type="slidenum">
              <a:rPr lang="en-US" altLang="ja-JP" sz="800" smtClean="0"/>
              <a:pPr/>
              <a:t>45</a:t>
            </a:fld>
            <a:endParaRPr lang="en-US" altLang="ja-JP" sz="8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a:extLst>
              <a:ext uri="{FF2B5EF4-FFF2-40B4-BE49-F238E27FC236}">
                <a16:creationId xmlns:a16="http://schemas.microsoft.com/office/drawing/2014/main" id="{B0F3E059-10FE-42AF-ACFE-EBE896DA5BE7}"/>
              </a:ext>
            </a:extLst>
          </p:cNvPr>
          <p:cNvSpPr>
            <a:spLocks noGrp="1" noRot="1" noChangeAspect="1" noChangeArrowheads="1" noTextEdit="1"/>
          </p:cNvSpPr>
          <p:nvPr>
            <p:ph type="sldImg"/>
          </p:nvPr>
        </p:nvSpPr>
        <p:spPr>
          <a:ln/>
        </p:spPr>
      </p:sp>
      <p:sp>
        <p:nvSpPr>
          <p:cNvPr id="95235" name="ノート プレースホルダー 2">
            <a:extLst>
              <a:ext uri="{FF2B5EF4-FFF2-40B4-BE49-F238E27FC236}">
                <a16:creationId xmlns:a16="http://schemas.microsoft.com/office/drawing/2014/main" id="{9B72D6E4-8062-4C51-880E-B46479BA23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A1614F8-1578-4AD6-B409-0CC94F07F7EE}"/>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12E0929A-74E9-492F-8E4D-0B269D71B44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5238" name="スライド番号プレースホルダー 5">
            <a:extLst>
              <a:ext uri="{FF2B5EF4-FFF2-40B4-BE49-F238E27FC236}">
                <a16:creationId xmlns:a16="http://schemas.microsoft.com/office/drawing/2014/main" id="{2B9DF06A-C74E-4DD4-BEBF-C432DCCC02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34F1FF8-8CB7-4547-92A6-70C506542117}" type="slidenum">
              <a:rPr lang="en-US" altLang="ja-JP" sz="800" smtClean="0"/>
              <a:pPr/>
              <a:t>46</a:t>
            </a:fld>
            <a:endParaRPr lang="en-US" altLang="ja-JP" sz="8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a:extLst>
              <a:ext uri="{FF2B5EF4-FFF2-40B4-BE49-F238E27FC236}">
                <a16:creationId xmlns:a16="http://schemas.microsoft.com/office/drawing/2014/main" id="{C8C25C14-8162-42B1-AFEA-F4F3686C2CC4}"/>
              </a:ext>
            </a:extLst>
          </p:cNvPr>
          <p:cNvSpPr>
            <a:spLocks noGrp="1" noRot="1" noChangeAspect="1" noChangeArrowheads="1" noTextEdit="1"/>
          </p:cNvSpPr>
          <p:nvPr>
            <p:ph type="sldImg"/>
          </p:nvPr>
        </p:nvSpPr>
        <p:spPr>
          <a:ln/>
        </p:spPr>
      </p:sp>
      <p:sp>
        <p:nvSpPr>
          <p:cNvPr id="97283" name="ノート プレースホルダー 2">
            <a:extLst>
              <a:ext uri="{FF2B5EF4-FFF2-40B4-BE49-F238E27FC236}">
                <a16:creationId xmlns:a16="http://schemas.microsoft.com/office/drawing/2014/main" id="{1CA2EB4B-89C2-49EF-9CB8-F54D802D9E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999799F-6011-4E6F-9581-E672D4AE3829}"/>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86369AD5-80A8-4AD7-9B51-0B620CB21AF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7286" name="スライド番号プレースホルダー 5">
            <a:extLst>
              <a:ext uri="{FF2B5EF4-FFF2-40B4-BE49-F238E27FC236}">
                <a16:creationId xmlns:a16="http://schemas.microsoft.com/office/drawing/2014/main" id="{FFD25290-FBDD-4845-9CC2-BE3787D1F3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5A03FC4-CB6A-45B2-B9D8-E1D834519079}" type="slidenum">
              <a:rPr lang="en-US" altLang="ja-JP" sz="800" smtClean="0"/>
              <a:pPr/>
              <a:t>47</a:t>
            </a:fld>
            <a:endParaRPr lang="en-US" altLang="ja-JP" sz="8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a:extLst>
              <a:ext uri="{FF2B5EF4-FFF2-40B4-BE49-F238E27FC236}">
                <a16:creationId xmlns:a16="http://schemas.microsoft.com/office/drawing/2014/main" id="{5CFE63D7-3534-4E5E-98A7-203B73D54879}"/>
              </a:ext>
            </a:extLst>
          </p:cNvPr>
          <p:cNvSpPr>
            <a:spLocks noGrp="1" noRot="1" noChangeAspect="1" noChangeArrowheads="1" noTextEdit="1"/>
          </p:cNvSpPr>
          <p:nvPr>
            <p:ph type="sldImg"/>
          </p:nvPr>
        </p:nvSpPr>
        <p:spPr>
          <a:ln/>
        </p:spPr>
      </p:sp>
      <p:sp>
        <p:nvSpPr>
          <p:cNvPr id="99331" name="ノート プレースホルダー 2">
            <a:extLst>
              <a:ext uri="{FF2B5EF4-FFF2-40B4-BE49-F238E27FC236}">
                <a16:creationId xmlns:a16="http://schemas.microsoft.com/office/drawing/2014/main" id="{9B6A0C92-D696-417A-940E-FE2D2C06E7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083E4CC-1AD1-4938-B16F-7DCA13C8D7F4}"/>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7FF713ED-A827-4E7B-BE0E-637772C6ADA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9334" name="スライド番号プレースホルダー 5">
            <a:extLst>
              <a:ext uri="{FF2B5EF4-FFF2-40B4-BE49-F238E27FC236}">
                <a16:creationId xmlns:a16="http://schemas.microsoft.com/office/drawing/2014/main" id="{A01A505B-93A0-4A1A-9FF1-0C790BDB52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7E9A202-F134-43E1-A2F0-4EC54A134F15}" type="slidenum">
              <a:rPr lang="en-US" altLang="ja-JP" sz="800" smtClean="0"/>
              <a:pPr/>
              <a:t>48</a:t>
            </a:fld>
            <a:endParaRPr lang="en-US" altLang="ja-JP" sz="8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a:extLst>
              <a:ext uri="{FF2B5EF4-FFF2-40B4-BE49-F238E27FC236}">
                <a16:creationId xmlns:a16="http://schemas.microsoft.com/office/drawing/2014/main" id="{FECF3A89-E49E-4F06-A2FD-50E429B81F6C}"/>
              </a:ext>
            </a:extLst>
          </p:cNvPr>
          <p:cNvSpPr>
            <a:spLocks noGrp="1" noRot="1" noChangeAspect="1" noChangeArrowheads="1" noTextEdit="1"/>
          </p:cNvSpPr>
          <p:nvPr>
            <p:ph type="sldImg"/>
          </p:nvPr>
        </p:nvSpPr>
        <p:spPr>
          <a:ln/>
        </p:spPr>
      </p:sp>
      <p:sp>
        <p:nvSpPr>
          <p:cNvPr id="101379" name="ノート プレースホルダー 2">
            <a:extLst>
              <a:ext uri="{FF2B5EF4-FFF2-40B4-BE49-F238E27FC236}">
                <a16:creationId xmlns:a16="http://schemas.microsoft.com/office/drawing/2014/main" id="{BD58487F-F410-4A6A-B075-EB140AC8D2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4C3D41-185D-457A-A834-B2E5893824B6}"/>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999734CD-ED4C-44C3-AB1A-C26F094FCFB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1382" name="スライド番号プレースホルダー 5">
            <a:extLst>
              <a:ext uri="{FF2B5EF4-FFF2-40B4-BE49-F238E27FC236}">
                <a16:creationId xmlns:a16="http://schemas.microsoft.com/office/drawing/2014/main" id="{0FA9870D-3733-4B40-9E41-341BE84331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9A15550-DF1F-4052-8A59-01DF0CD5A9D6}" type="slidenum">
              <a:rPr lang="en-US" altLang="ja-JP" sz="800" smtClean="0"/>
              <a:pPr/>
              <a:t>49</a:t>
            </a:fld>
            <a:endParaRPr lang="en-US" altLang="ja-JP" sz="8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a:extLst>
              <a:ext uri="{FF2B5EF4-FFF2-40B4-BE49-F238E27FC236}">
                <a16:creationId xmlns:a16="http://schemas.microsoft.com/office/drawing/2014/main" id="{BBC2A75A-C730-4BF3-94FD-36F97E05506D}"/>
              </a:ext>
            </a:extLst>
          </p:cNvPr>
          <p:cNvSpPr>
            <a:spLocks noGrp="1" noRot="1" noChangeAspect="1" noChangeArrowheads="1" noTextEdit="1"/>
          </p:cNvSpPr>
          <p:nvPr>
            <p:ph type="sldImg"/>
          </p:nvPr>
        </p:nvSpPr>
        <p:spPr>
          <a:ln/>
        </p:spPr>
      </p:sp>
      <p:sp>
        <p:nvSpPr>
          <p:cNvPr id="103427" name="ノート プレースホルダー 2">
            <a:extLst>
              <a:ext uri="{FF2B5EF4-FFF2-40B4-BE49-F238E27FC236}">
                <a16:creationId xmlns:a16="http://schemas.microsoft.com/office/drawing/2014/main" id="{C3B95597-A381-47BC-ACEF-A8E3BBC463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A4EEA0E-B1F8-4D98-8AA4-360E77741574}"/>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B6E3106D-8808-461E-84D4-B1CBD6D4E72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3430" name="スライド番号プレースホルダー 5">
            <a:extLst>
              <a:ext uri="{FF2B5EF4-FFF2-40B4-BE49-F238E27FC236}">
                <a16:creationId xmlns:a16="http://schemas.microsoft.com/office/drawing/2014/main" id="{8B8B6E66-6855-4BA0-9490-E358B596EA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55ACCE4-CDB3-40CC-AA67-40C98D5DE40C}" type="slidenum">
              <a:rPr lang="en-US" altLang="ja-JP" sz="800" smtClean="0"/>
              <a:pPr/>
              <a:t>50</a:t>
            </a:fld>
            <a:endParaRPr lang="en-US" altLang="ja-JP" sz="8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a:extLst>
              <a:ext uri="{FF2B5EF4-FFF2-40B4-BE49-F238E27FC236}">
                <a16:creationId xmlns:a16="http://schemas.microsoft.com/office/drawing/2014/main" id="{973B847F-C842-48C9-B1DB-DB8AA875B366}"/>
              </a:ext>
            </a:extLst>
          </p:cNvPr>
          <p:cNvSpPr>
            <a:spLocks noGrp="1" noRot="1" noChangeAspect="1" noChangeArrowheads="1" noTextEdit="1"/>
          </p:cNvSpPr>
          <p:nvPr>
            <p:ph type="sldImg"/>
          </p:nvPr>
        </p:nvSpPr>
        <p:spPr>
          <a:ln/>
        </p:spPr>
      </p:sp>
      <p:sp>
        <p:nvSpPr>
          <p:cNvPr id="105475" name="ノート プレースホルダー 2">
            <a:extLst>
              <a:ext uri="{FF2B5EF4-FFF2-40B4-BE49-F238E27FC236}">
                <a16:creationId xmlns:a16="http://schemas.microsoft.com/office/drawing/2014/main" id="{B6B8AEA4-1F4F-492E-96EE-A7F419D2D6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E884CED-257C-4EF9-9DFD-D79716894A41}"/>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3EC7EFC2-5AB1-469D-9CD4-C64F82C24A5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5478" name="スライド番号プレースホルダー 5">
            <a:extLst>
              <a:ext uri="{FF2B5EF4-FFF2-40B4-BE49-F238E27FC236}">
                <a16:creationId xmlns:a16="http://schemas.microsoft.com/office/drawing/2014/main" id="{1772110C-0787-47DB-A84C-2C12055DF1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60B5A64-3EF0-46B6-B070-25355841F2ED}" type="slidenum">
              <a:rPr lang="en-US" altLang="ja-JP" sz="800" smtClean="0"/>
              <a:pPr/>
              <a:t>51</a:t>
            </a:fld>
            <a:endParaRPr lang="en-US" altLang="ja-JP" sz="8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a:extLst>
              <a:ext uri="{FF2B5EF4-FFF2-40B4-BE49-F238E27FC236}">
                <a16:creationId xmlns:a16="http://schemas.microsoft.com/office/drawing/2014/main" id="{A3B4D103-E11E-4CEE-A494-6B6D6C045966}"/>
              </a:ext>
            </a:extLst>
          </p:cNvPr>
          <p:cNvSpPr>
            <a:spLocks noGrp="1" noRot="1" noChangeAspect="1" noChangeArrowheads="1" noTextEdit="1"/>
          </p:cNvSpPr>
          <p:nvPr>
            <p:ph type="sldImg"/>
          </p:nvPr>
        </p:nvSpPr>
        <p:spPr>
          <a:ln/>
        </p:spPr>
      </p:sp>
      <p:sp>
        <p:nvSpPr>
          <p:cNvPr id="107523" name="ノート プレースホルダー 2">
            <a:extLst>
              <a:ext uri="{FF2B5EF4-FFF2-40B4-BE49-F238E27FC236}">
                <a16:creationId xmlns:a16="http://schemas.microsoft.com/office/drawing/2014/main" id="{C194E63A-E88D-4134-BFAB-4C1BA1BDDA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803B712-3E1E-4091-97C1-6B23A92FBD55}"/>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1935673F-F5E6-41F6-A831-360DA0FA58C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7526" name="スライド番号プレースホルダー 5">
            <a:extLst>
              <a:ext uri="{FF2B5EF4-FFF2-40B4-BE49-F238E27FC236}">
                <a16:creationId xmlns:a16="http://schemas.microsoft.com/office/drawing/2014/main" id="{8E852391-4161-48E8-A574-0103070A1B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A7CBEF6-C55E-4B7E-9E54-525D33D2448F}" type="slidenum">
              <a:rPr lang="en-US" altLang="ja-JP" sz="800" smtClean="0"/>
              <a:pPr/>
              <a:t>52</a:t>
            </a:fld>
            <a:endParaRPr lang="en-US" altLang="ja-JP" sz="8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ー 1">
            <a:extLst>
              <a:ext uri="{FF2B5EF4-FFF2-40B4-BE49-F238E27FC236}">
                <a16:creationId xmlns:a16="http://schemas.microsoft.com/office/drawing/2014/main" id="{E8BA5C59-127C-485E-B81B-DF26A8296421}"/>
              </a:ext>
            </a:extLst>
          </p:cNvPr>
          <p:cNvSpPr>
            <a:spLocks noGrp="1" noRot="1" noChangeAspect="1" noChangeArrowheads="1" noTextEdit="1"/>
          </p:cNvSpPr>
          <p:nvPr>
            <p:ph type="sldImg"/>
          </p:nvPr>
        </p:nvSpPr>
        <p:spPr>
          <a:ln/>
        </p:spPr>
      </p:sp>
      <p:sp>
        <p:nvSpPr>
          <p:cNvPr id="109571" name="ノート プレースホルダー 2">
            <a:extLst>
              <a:ext uri="{FF2B5EF4-FFF2-40B4-BE49-F238E27FC236}">
                <a16:creationId xmlns:a16="http://schemas.microsoft.com/office/drawing/2014/main" id="{4043CD5B-DB51-4F2A-A047-BCA6B22A52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FDC99AB-E3B0-4C22-BB2C-CCAE016DBC49}"/>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13B4E91A-47CE-42C1-9486-4D39AD9294A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9574" name="スライド番号プレースホルダー 5">
            <a:extLst>
              <a:ext uri="{FF2B5EF4-FFF2-40B4-BE49-F238E27FC236}">
                <a16:creationId xmlns:a16="http://schemas.microsoft.com/office/drawing/2014/main" id="{9A39D42B-7F0D-4A6C-B0E0-E016E4BBA5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4D81686-D004-465C-81C1-F251FAB0D84C}" type="slidenum">
              <a:rPr lang="en-US" altLang="ja-JP" sz="800" smtClean="0"/>
              <a:pPr/>
              <a:t>53</a:t>
            </a:fld>
            <a:endParaRPr lang="en-US" altLang="ja-JP" sz="8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ー 1">
            <a:extLst>
              <a:ext uri="{FF2B5EF4-FFF2-40B4-BE49-F238E27FC236}">
                <a16:creationId xmlns:a16="http://schemas.microsoft.com/office/drawing/2014/main" id="{3A0630E4-A662-46DF-AA34-C82DCDC0878E}"/>
              </a:ext>
            </a:extLst>
          </p:cNvPr>
          <p:cNvSpPr>
            <a:spLocks noGrp="1" noRot="1" noChangeAspect="1" noChangeArrowheads="1" noTextEdit="1"/>
          </p:cNvSpPr>
          <p:nvPr>
            <p:ph type="sldImg"/>
          </p:nvPr>
        </p:nvSpPr>
        <p:spPr>
          <a:ln/>
        </p:spPr>
      </p:sp>
      <p:sp>
        <p:nvSpPr>
          <p:cNvPr id="111619" name="ノート プレースホルダー 2">
            <a:extLst>
              <a:ext uri="{FF2B5EF4-FFF2-40B4-BE49-F238E27FC236}">
                <a16:creationId xmlns:a16="http://schemas.microsoft.com/office/drawing/2014/main" id="{4DB09695-F6E4-47D8-BF85-1F207BBCD5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C926F19-40BD-40C0-AFE0-04478CACCBFB}"/>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EE495A7E-1ACB-4654-AE59-DB3EF52A4EC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1622" name="スライド番号プレースホルダー 5">
            <a:extLst>
              <a:ext uri="{FF2B5EF4-FFF2-40B4-BE49-F238E27FC236}">
                <a16:creationId xmlns:a16="http://schemas.microsoft.com/office/drawing/2014/main" id="{97EDCBF0-9D5C-48D0-B1F7-4C972919D1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E29F16A-A6A6-4439-894D-6E2B0EEEC70D}" type="slidenum">
              <a:rPr lang="en-US" altLang="ja-JP" sz="800" smtClean="0"/>
              <a:pPr/>
              <a:t>54</a:t>
            </a:fld>
            <a:endParaRPr lang="en-US" altLang="ja-JP"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CDAC712C-1C04-4070-AAFD-C4D4B4384CB4}"/>
              </a:ext>
            </a:extLst>
          </p:cNvPr>
          <p:cNvSpPr>
            <a:spLocks noGrp="1" noRot="1" noChangeAspect="1" noChangeArrowheads="1" noTextEdit="1"/>
          </p:cNvSpPr>
          <p:nvPr>
            <p:ph type="sldImg"/>
          </p:nvPr>
        </p:nvSpPr>
        <p:spPr>
          <a:ln/>
        </p:spPr>
      </p:sp>
      <p:sp>
        <p:nvSpPr>
          <p:cNvPr id="14339" name="ノート プレースホルダー 2">
            <a:extLst>
              <a:ext uri="{FF2B5EF4-FFF2-40B4-BE49-F238E27FC236}">
                <a16:creationId xmlns:a16="http://schemas.microsoft.com/office/drawing/2014/main" id="{DB0D6683-4A91-44E1-9DF6-8D9FE0A5E2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0C58EFB-B126-4508-9036-574198CABD86}"/>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EE0EEEC2-744D-47C9-B413-89F4F5AD0A18}"/>
              </a:ext>
            </a:extLst>
          </p:cNvPr>
          <p:cNvSpPr>
            <a:spLocks noGrp="1"/>
          </p:cNvSpPr>
          <p:nvPr>
            <p:ph type="ftr" sz="quarter" idx="4"/>
          </p:nvPr>
        </p:nvSpPr>
        <p:spPr/>
        <p:txBody>
          <a:bodyPr/>
          <a:lstStyle/>
          <a:p>
            <a:pPr>
              <a:defRPr/>
            </a:pPr>
            <a:r>
              <a:rPr lang="en-US" altLang="ja-JP"/>
              <a:t>Copyright 2003-2012 The Japan Chamber of Commerce and Industry. </a:t>
            </a:r>
            <a:endParaRPr lang="en-US" altLang="ja-JP" dirty="0"/>
          </a:p>
        </p:txBody>
      </p:sp>
      <p:sp>
        <p:nvSpPr>
          <p:cNvPr id="14342" name="スライド番号プレースホルダー 5">
            <a:extLst>
              <a:ext uri="{FF2B5EF4-FFF2-40B4-BE49-F238E27FC236}">
                <a16:creationId xmlns:a16="http://schemas.microsoft.com/office/drawing/2014/main" id="{6FE9B610-CD94-4F02-BCCD-A894BECB34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FB7FECB-C2FF-4284-8E11-CBC8A6C9D68D}" type="slidenum">
              <a:rPr lang="en-US" altLang="ja-JP" sz="800" smtClean="0"/>
              <a:pPr/>
              <a:t>4</a:t>
            </a:fld>
            <a:endParaRPr lang="en-US" altLang="ja-JP" sz="8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ー 1">
            <a:extLst>
              <a:ext uri="{FF2B5EF4-FFF2-40B4-BE49-F238E27FC236}">
                <a16:creationId xmlns:a16="http://schemas.microsoft.com/office/drawing/2014/main" id="{EAD34832-E806-47C8-AC75-A638F5AD7012}"/>
              </a:ext>
            </a:extLst>
          </p:cNvPr>
          <p:cNvSpPr>
            <a:spLocks noGrp="1" noRot="1" noChangeAspect="1" noChangeArrowheads="1" noTextEdit="1"/>
          </p:cNvSpPr>
          <p:nvPr>
            <p:ph type="sldImg"/>
          </p:nvPr>
        </p:nvSpPr>
        <p:spPr>
          <a:ln/>
        </p:spPr>
      </p:sp>
      <p:sp>
        <p:nvSpPr>
          <p:cNvPr id="113667" name="ノート プレースホルダー 2">
            <a:extLst>
              <a:ext uri="{FF2B5EF4-FFF2-40B4-BE49-F238E27FC236}">
                <a16:creationId xmlns:a16="http://schemas.microsoft.com/office/drawing/2014/main" id="{E8C818E1-3F64-4EE0-8904-55358BD878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AC1AE1A-E087-4734-9D9A-CD1F33D65FDC}"/>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CBDEBE43-2B2E-428A-A8A0-D73498B6E86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3670" name="スライド番号プレースホルダー 5">
            <a:extLst>
              <a:ext uri="{FF2B5EF4-FFF2-40B4-BE49-F238E27FC236}">
                <a16:creationId xmlns:a16="http://schemas.microsoft.com/office/drawing/2014/main" id="{15967A42-0597-4F3A-B491-D40E9A5C2C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60AE9C5-C63C-4E15-B7DC-067A93CE35C0}" type="slidenum">
              <a:rPr lang="en-US" altLang="ja-JP" sz="800" smtClean="0"/>
              <a:pPr/>
              <a:t>55</a:t>
            </a:fld>
            <a:endParaRPr lang="en-US" altLang="ja-JP" sz="8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a:extLst>
              <a:ext uri="{FF2B5EF4-FFF2-40B4-BE49-F238E27FC236}">
                <a16:creationId xmlns:a16="http://schemas.microsoft.com/office/drawing/2014/main" id="{F051ED17-2B73-4C56-95BC-B6A50E2E8030}"/>
              </a:ext>
            </a:extLst>
          </p:cNvPr>
          <p:cNvSpPr>
            <a:spLocks noGrp="1" noRot="1" noChangeAspect="1" noChangeArrowheads="1" noTextEdit="1"/>
          </p:cNvSpPr>
          <p:nvPr>
            <p:ph type="sldImg"/>
          </p:nvPr>
        </p:nvSpPr>
        <p:spPr>
          <a:ln/>
        </p:spPr>
      </p:sp>
      <p:sp>
        <p:nvSpPr>
          <p:cNvPr id="115715" name="ノート プレースホルダー 2">
            <a:extLst>
              <a:ext uri="{FF2B5EF4-FFF2-40B4-BE49-F238E27FC236}">
                <a16:creationId xmlns:a16="http://schemas.microsoft.com/office/drawing/2014/main" id="{FB11A034-22F7-44FF-B913-65CD82AC6A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5DBD262-EA87-4B1B-A867-D6CE4E522F0F}"/>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0549C23D-359A-4B6F-AD6D-47EE433DAEC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5718" name="スライド番号プレースホルダー 5">
            <a:extLst>
              <a:ext uri="{FF2B5EF4-FFF2-40B4-BE49-F238E27FC236}">
                <a16:creationId xmlns:a16="http://schemas.microsoft.com/office/drawing/2014/main" id="{194C0C0C-7B47-4D32-9777-EBF9356365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1A31A7B-EF1C-48B1-868C-CA6B6F742599}" type="slidenum">
              <a:rPr lang="en-US" altLang="ja-JP" sz="800" smtClean="0"/>
              <a:pPr/>
              <a:t>56</a:t>
            </a:fld>
            <a:endParaRPr lang="en-US" altLang="ja-JP" sz="8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ー 1">
            <a:extLst>
              <a:ext uri="{FF2B5EF4-FFF2-40B4-BE49-F238E27FC236}">
                <a16:creationId xmlns:a16="http://schemas.microsoft.com/office/drawing/2014/main" id="{E6F4FBDA-B198-42FF-81D8-25B582EA067A}"/>
              </a:ext>
            </a:extLst>
          </p:cNvPr>
          <p:cNvSpPr>
            <a:spLocks noGrp="1" noRot="1" noChangeAspect="1" noChangeArrowheads="1" noTextEdit="1"/>
          </p:cNvSpPr>
          <p:nvPr>
            <p:ph type="sldImg"/>
          </p:nvPr>
        </p:nvSpPr>
        <p:spPr>
          <a:ln/>
        </p:spPr>
      </p:sp>
      <p:sp>
        <p:nvSpPr>
          <p:cNvPr id="117763" name="ノート プレースホルダー 2">
            <a:extLst>
              <a:ext uri="{FF2B5EF4-FFF2-40B4-BE49-F238E27FC236}">
                <a16:creationId xmlns:a16="http://schemas.microsoft.com/office/drawing/2014/main" id="{CA2B08CC-F6BD-4713-A968-9410C01810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0129104-5DC8-4DA4-B034-D80D858E38E0}"/>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A381E0A3-FB35-4D40-A2C5-636418DF952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7766" name="スライド番号プレースホルダー 5">
            <a:extLst>
              <a:ext uri="{FF2B5EF4-FFF2-40B4-BE49-F238E27FC236}">
                <a16:creationId xmlns:a16="http://schemas.microsoft.com/office/drawing/2014/main" id="{2A676FC5-A146-468C-A436-970CA385BC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7DE157D-688D-40FB-B2BE-8803E3D52C41}" type="slidenum">
              <a:rPr lang="en-US" altLang="ja-JP" sz="800" smtClean="0"/>
              <a:pPr/>
              <a:t>57</a:t>
            </a:fld>
            <a:endParaRPr lang="en-US" altLang="ja-JP" sz="8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ー 1">
            <a:extLst>
              <a:ext uri="{FF2B5EF4-FFF2-40B4-BE49-F238E27FC236}">
                <a16:creationId xmlns:a16="http://schemas.microsoft.com/office/drawing/2014/main" id="{F983B447-5656-4315-A9F3-38ADFE696600}"/>
              </a:ext>
            </a:extLst>
          </p:cNvPr>
          <p:cNvSpPr>
            <a:spLocks noGrp="1" noRot="1" noChangeAspect="1" noChangeArrowheads="1" noTextEdit="1"/>
          </p:cNvSpPr>
          <p:nvPr>
            <p:ph type="sldImg"/>
          </p:nvPr>
        </p:nvSpPr>
        <p:spPr>
          <a:ln/>
        </p:spPr>
      </p:sp>
      <p:sp>
        <p:nvSpPr>
          <p:cNvPr id="119811" name="ノート プレースホルダー 2">
            <a:extLst>
              <a:ext uri="{FF2B5EF4-FFF2-40B4-BE49-F238E27FC236}">
                <a16:creationId xmlns:a16="http://schemas.microsoft.com/office/drawing/2014/main" id="{38861B14-24D9-47A3-B274-9D5F7D0D55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A45AAE8-8DBE-496F-A4C8-BF6A079F65FA}"/>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3805D5AA-1972-4BD4-86D0-6ED42525F7A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9814" name="スライド番号プレースホルダー 5">
            <a:extLst>
              <a:ext uri="{FF2B5EF4-FFF2-40B4-BE49-F238E27FC236}">
                <a16:creationId xmlns:a16="http://schemas.microsoft.com/office/drawing/2014/main" id="{B63043B1-7DF7-476C-913D-76EAB63FD6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2BD2A61-E163-4B46-80A4-972035C56455}" type="slidenum">
              <a:rPr lang="en-US" altLang="ja-JP" sz="800" smtClean="0"/>
              <a:pPr/>
              <a:t>58</a:t>
            </a:fld>
            <a:endParaRPr lang="en-US" altLang="ja-JP" sz="8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ー 1">
            <a:extLst>
              <a:ext uri="{FF2B5EF4-FFF2-40B4-BE49-F238E27FC236}">
                <a16:creationId xmlns:a16="http://schemas.microsoft.com/office/drawing/2014/main" id="{42113378-EE3E-4145-ABB0-740C8981C765}"/>
              </a:ext>
            </a:extLst>
          </p:cNvPr>
          <p:cNvSpPr>
            <a:spLocks noGrp="1" noRot="1" noChangeAspect="1" noChangeArrowheads="1" noTextEdit="1"/>
          </p:cNvSpPr>
          <p:nvPr>
            <p:ph type="sldImg"/>
          </p:nvPr>
        </p:nvSpPr>
        <p:spPr>
          <a:ln/>
        </p:spPr>
      </p:sp>
      <p:sp>
        <p:nvSpPr>
          <p:cNvPr id="121859" name="ノート プレースホルダー 2">
            <a:extLst>
              <a:ext uri="{FF2B5EF4-FFF2-40B4-BE49-F238E27FC236}">
                <a16:creationId xmlns:a16="http://schemas.microsoft.com/office/drawing/2014/main" id="{0A1B80B8-2216-4CCA-99AF-71929CFB14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A3599E3-FCA8-4352-A6EB-6F423BD6CA4B}"/>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6EB0541B-10AD-41E1-8ABF-75779CA4375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1862" name="スライド番号プレースホルダー 5">
            <a:extLst>
              <a:ext uri="{FF2B5EF4-FFF2-40B4-BE49-F238E27FC236}">
                <a16:creationId xmlns:a16="http://schemas.microsoft.com/office/drawing/2014/main" id="{C0CBEE11-0594-4557-814A-39D123647E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34A8DB8-488B-4FC8-B4B6-3229322B97E9}" type="slidenum">
              <a:rPr lang="en-US" altLang="ja-JP" sz="800" smtClean="0"/>
              <a:pPr/>
              <a:t>59</a:t>
            </a:fld>
            <a:endParaRPr lang="en-US" altLang="ja-JP" sz="8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ー 1">
            <a:extLst>
              <a:ext uri="{FF2B5EF4-FFF2-40B4-BE49-F238E27FC236}">
                <a16:creationId xmlns:a16="http://schemas.microsoft.com/office/drawing/2014/main" id="{1224B17E-8F46-45DE-BBA9-D3CFB459B7D4}"/>
              </a:ext>
            </a:extLst>
          </p:cNvPr>
          <p:cNvSpPr>
            <a:spLocks noGrp="1" noRot="1" noChangeAspect="1" noChangeArrowheads="1" noTextEdit="1"/>
          </p:cNvSpPr>
          <p:nvPr>
            <p:ph type="sldImg"/>
          </p:nvPr>
        </p:nvSpPr>
        <p:spPr>
          <a:ln/>
        </p:spPr>
      </p:sp>
      <p:sp>
        <p:nvSpPr>
          <p:cNvPr id="123907" name="ノート プレースホルダー 2">
            <a:extLst>
              <a:ext uri="{FF2B5EF4-FFF2-40B4-BE49-F238E27FC236}">
                <a16:creationId xmlns:a16="http://schemas.microsoft.com/office/drawing/2014/main" id="{7905E80B-B3BF-40D3-AD14-394B81DFE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545AE04-BA46-4FBB-817B-59ED9730B009}"/>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3C5B2323-7286-41DD-928D-B30974533122}"/>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3910" name="スライド番号プレースホルダー 5">
            <a:extLst>
              <a:ext uri="{FF2B5EF4-FFF2-40B4-BE49-F238E27FC236}">
                <a16:creationId xmlns:a16="http://schemas.microsoft.com/office/drawing/2014/main" id="{23DE22D2-550C-45A0-9EEB-669F5B4609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AE57348-5DAA-4BBD-827E-A4CA95C6F02E}" type="slidenum">
              <a:rPr lang="en-US" altLang="ja-JP" sz="800" smtClean="0"/>
              <a:pPr/>
              <a:t>60</a:t>
            </a:fld>
            <a:endParaRPr lang="en-US" altLang="ja-JP" sz="8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139FB88A-DD1C-4FB8-B2B7-0EF4328CFB80}"/>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2023/6/15</a:t>
            </a:fld>
            <a:endParaRPr lang="en-US" altLang="ja-JP" dirty="0">
              <a:latin typeface="Times"/>
              <a:ea typeface="Osaka"/>
              <a:cs typeface="Osaka"/>
            </a:endParaRPr>
          </a:p>
        </p:txBody>
      </p:sp>
      <p:sp>
        <p:nvSpPr>
          <p:cNvPr id="125955" name="Rectangle 6">
            <a:extLst>
              <a:ext uri="{FF2B5EF4-FFF2-40B4-BE49-F238E27FC236}">
                <a16:creationId xmlns:a16="http://schemas.microsoft.com/office/drawing/2014/main" id="{38B37D5D-5C49-4CBD-A47F-551727256BD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25956" name="Rectangle 7">
            <a:extLst>
              <a:ext uri="{FF2B5EF4-FFF2-40B4-BE49-F238E27FC236}">
                <a16:creationId xmlns:a16="http://schemas.microsoft.com/office/drawing/2014/main" id="{04A336DA-CCF2-4E00-A466-4143BDC80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8450EA0E-7D18-4480-82D0-626A8CAD1006}" type="slidenum">
              <a:rPr lang="en-US" altLang="ja-JP" sz="800" smtClean="0"/>
              <a:pPr>
                <a:spcBef>
                  <a:spcPct val="0"/>
                </a:spcBef>
              </a:pPr>
              <a:t>61</a:t>
            </a:fld>
            <a:endParaRPr lang="en-US" altLang="ja-JP" sz="800"/>
          </a:p>
        </p:txBody>
      </p:sp>
      <p:sp>
        <p:nvSpPr>
          <p:cNvPr id="125957" name="Rectangle 2">
            <a:extLst>
              <a:ext uri="{FF2B5EF4-FFF2-40B4-BE49-F238E27FC236}">
                <a16:creationId xmlns:a16="http://schemas.microsoft.com/office/drawing/2014/main" id="{5A050F2E-C8CE-4268-8C20-CD7560DD5389}"/>
              </a:ext>
            </a:extLst>
          </p:cNvPr>
          <p:cNvSpPr>
            <a:spLocks noGrp="1" noRot="1" noChangeAspect="1" noChangeArrowheads="1" noTextEdit="1"/>
          </p:cNvSpPr>
          <p:nvPr>
            <p:ph type="sldImg"/>
          </p:nvPr>
        </p:nvSpPr>
        <p:spPr>
          <a:ln/>
        </p:spPr>
      </p:sp>
      <p:sp>
        <p:nvSpPr>
          <p:cNvPr id="125958" name="Rectangle 3">
            <a:extLst>
              <a:ext uri="{FF2B5EF4-FFF2-40B4-BE49-F238E27FC236}">
                <a16:creationId xmlns:a16="http://schemas.microsoft.com/office/drawing/2014/main" id="{A9C49B6D-D993-45F3-9BDF-9A4AAE9B8E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ー 1">
            <a:extLst>
              <a:ext uri="{FF2B5EF4-FFF2-40B4-BE49-F238E27FC236}">
                <a16:creationId xmlns:a16="http://schemas.microsoft.com/office/drawing/2014/main" id="{764E1640-FC86-4873-A655-A580081E49E4}"/>
              </a:ext>
            </a:extLst>
          </p:cNvPr>
          <p:cNvSpPr>
            <a:spLocks noGrp="1" noRot="1" noChangeAspect="1" noChangeArrowheads="1" noTextEdit="1"/>
          </p:cNvSpPr>
          <p:nvPr>
            <p:ph type="sldImg"/>
          </p:nvPr>
        </p:nvSpPr>
        <p:spPr>
          <a:ln/>
        </p:spPr>
      </p:sp>
      <p:sp>
        <p:nvSpPr>
          <p:cNvPr id="128003" name="ノート プレースホルダー 2">
            <a:extLst>
              <a:ext uri="{FF2B5EF4-FFF2-40B4-BE49-F238E27FC236}">
                <a16:creationId xmlns:a16="http://schemas.microsoft.com/office/drawing/2014/main" id="{ABEA4E3B-F615-4B76-9E32-4D05D71F35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4403F6D-6854-4553-8108-30CA2E24E275}"/>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F936C6EB-F2A9-408F-8B8B-7ED59A47F33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8006" name="スライド番号プレースホルダー 5">
            <a:extLst>
              <a:ext uri="{FF2B5EF4-FFF2-40B4-BE49-F238E27FC236}">
                <a16:creationId xmlns:a16="http://schemas.microsoft.com/office/drawing/2014/main" id="{32DBA9E1-83F9-484D-9CB1-4BE7B20A3F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22F6838-7959-4080-AA2D-20B36196EA28}" type="slidenum">
              <a:rPr lang="en-US" altLang="ja-JP" sz="800" smtClean="0"/>
              <a:pPr/>
              <a:t>62</a:t>
            </a:fld>
            <a:endParaRPr lang="en-US" altLang="ja-JP" sz="8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ー 1">
            <a:extLst>
              <a:ext uri="{FF2B5EF4-FFF2-40B4-BE49-F238E27FC236}">
                <a16:creationId xmlns:a16="http://schemas.microsoft.com/office/drawing/2014/main" id="{C87CB068-7E90-4517-95F3-F132C8F90F42}"/>
              </a:ext>
            </a:extLst>
          </p:cNvPr>
          <p:cNvSpPr>
            <a:spLocks noGrp="1" noRot="1" noChangeAspect="1" noChangeArrowheads="1" noTextEdit="1"/>
          </p:cNvSpPr>
          <p:nvPr>
            <p:ph type="sldImg"/>
          </p:nvPr>
        </p:nvSpPr>
        <p:spPr>
          <a:ln/>
        </p:spPr>
      </p:sp>
      <p:sp>
        <p:nvSpPr>
          <p:cNvPr id="130051" name="ノート プレースホルダー 2">
            <a:extLst>
              <a:ext uri="{FF2B5EF4-FFF2-40B4-BE49-F238E27FC236}">
                <a16:creationId xmlns:a16="http://schemas.microsoft.com/office/drawing/2014/main" id="{812414FE-97F2-4208-844C-2CDFDBC870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3860E3C-A090-41DA-B572-5DCCA76B10EF}"/>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268C9417-2EB2-49F4-82CD-49E54613DF7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0054" name="スライド番号プレースホルダー 5">
            <a:extLst>
              <a:ext uri="{FF2B5EF4-FFF2-40B4-BE49-F238E27FC236}">
                <a16:creationId xmlns:a16="http://schemas.microsoft.com/office/drawing/2014/main" id="{5B6E3288-52C1-4C25-BF52-FBFB49CAA5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24D8A88-11D6-4101-84D8-98160C28887A}" type="slidenum">
              <a:rPr lang="en-US" altLang="ja-JP" sz="800" smtClean="0"/>
              <a:pPr/>
              <a:t>63</a:t>
            </a:fld>
            <a:endParaRPr lang="en-US" altLang="ja-JP" sz="8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ー 1">
            <a:extLst>
              <a:ext uri="{FF2B5EF4-FFF2-40B4-BE49-F238E27FC236}">
                <a16:creationId xmlns:a16="http://schemas.microsoft.com/office/drawing/2014/main" id="{B31C0B49-CAC5-4953-806E-1489847B8E53}"/>
              </a:ext>
            </a:extLst>
          </p:cNvPr>
          <p:cNvSpPr>
            <a:spLocks noGrp="1" noRot="1" noChangeAspect="1" noChangeArrowheads="1" noTextEdit="1"/>
          </p:cNvSpPr>
          <p:nvPr>
            <p:ph type="sldImg"/>
          </p:nvPr>
        </p:nvSpPr>
        <p:spPr>
          <a:ln/>
        </p:spPr>
      </p:sp>
      <p:sp>
        <p:nvSpPr>
          <p:cNvPr id="132099" name="ノート プレースホルダー 2">
            <a:extLst>
              <a:ext uri="{FF2B5EF4-FFF2-40B4-BE49-F238E27FC236}">
                <a16:creationId xmlns:a16="http://schemas.microsoft.com/office/drawing/2014/main" id="{0DB9FEB2-23CE-4787-B37F-0D48717132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89C781B-A1F7-42A5-9239-E75EDF795DB9}"/>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9D986D76-233F-415C-B84E-CCC8664985F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2102" name="スライド番号プレースホルダー 5">
            <a:extLst>
              <a:ext uri="{FF2B5EF4-FFF2-40B4-BE49-F238E27FC236}">
                <a16:creationId xmlns:a16="http://schemas.microsoft.com/office/drawing/2014/main" id="{133F8685-A798-44B9-823B-33F82ACF3E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882E193-60D5-4401-BC5D-84C5B59840BB}" type="slidenum">
              <a:rPr lang="en-US" altLang="ja-JP" sz="800" smtClean="0"/>
              <a:pPr/>
              <a:t>64</a:t>
            </a:fld>
            <a:endParaRPr lang="en-US" altLang="ja-JP"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4861981-76CA-423E-9E83-B3C36FF487E7}"/>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2023/6/15</a:t>
            </a:fld>
            <a:endParaRPr lang="en-US" altLang="ja-JP" dirty="0">
              <a:latin typeface="Times"/>
              <a:ea typeface="Osaka"/>
              <a:cs typeface="Osaka"/>
            </a:endParaRPr>
          </a:p>
        </p:txBody>
      </p:sp>
      <p:sp>
        <p:nvSpPr>
          <p:cNvPr id="16387" name="Rectangle 6">
            <a:extLst>
              <a:ext uri="{FF2B5EF4-FFF2-40B4-BE49-F238E27FC236}">
                <a16:creationId xmlns:a16="http://schemas.microsoft.com/office/drawing/2014/main" id="{565F7B13-5A36-4626-AA94-8DFDB6A9650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6388" name="Rectangle 7">
            <a:extLst>
              <a:ext uri="{FF2B5EF4-FFF2-40B4-BE49-F238E27FC236}">
                <a16:creationId xmlns:a16="http://schemas.microsoft.com/office/drawing/2014/main" id="{B08697D2-C0EB-460D-9BA7-A9FA29232A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2DA642F2-CBC8-4AEA-B686-FC32249ED693}" type="slidenum">
              <a:rPr lang="en-US" altLang="ja-JP" sz="800" smtClean="0"/>
              <a:pPr>
                <a:spcBef>
                  <a:spcPct val="0"/>
                </a:spcBef>
              </a:pPr>
              <a:t>5</a:t>
            </a:fld>
            <a:endParaRPr lang="en-US" altLang="ja-JP" sz="800"/>
          </a:p>
        </p:txBody>
      </p:sp>
      <p:sp>
        <p:nvSpPr>
          <p:cNvPr id="16389" name="Rectangle 2">
            <a:extLst>
              <a:ext uri="{FF2B5EF4-FFF2-40B4-BE49-F238E27FC236}">
                <a16:creationId xmlns:a16="http://schemas.microsoft.com/office/drawing/2014/main" id="{7859C49C-CFA0-4D20-BE38-5FEF46A87033}"/>
              </a:ext>
            </a:extLst>
          </p:cNvPr>
          <p:cNvSpPr>
            <a:spLocks noGrp="1" noRot="1" noChangeAspect="1" noChangeArrowheads="1" noTextEdit="1"/>
          </p:cNvSpPr>
          <p:nvPr>
            <p:ph type="sldImg"/>
          </p:nvPr>
        </p:nvSpPr>
        <p:spPr>
          <a:ln/>
        </p:spPr>
      </p:sp>
      <p:sp>
        <p:nvSpPr>
          <p:cNvPr id="16390" name="Rectangle 3">
            <a:extLst>
              <a:ext uri="{FF2B5EF4-FFF2-40B4-BE49-F238E27FC236}">
                <a16:creationId xmlns:a16="http://schemas.microsoft.com/office/drawing/2014/main" id="{425BB11A-0E4D-44DC-B6B2-10EC6B766E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ー 1">
            <a:extLst>
              <a:ext uri="{FF2B5EF4-FFF2-40B4-BE49-F238E27FC236}">
                <a16:creationId xmlns:a16="http://schemas.microsoft.com/office/drawing/2014/main" id="{7F93C5CB-12C4-4729-B55D-07796FBA1995}"/>
              </a:ext>
            </a:extLst>
          </p:cNvPr>
          <p:cNvSpPr>
            <a:spLocks noGrp="1" noRot="1" noChangeAspect="1" noChangeArrowheads="1" noTextEdit="1"/>
          </p:cNvSpPr>
          <p:nvPr>
            <p:ph type="sldImg"/>
          </p:nvPr>
        </p:nvSpPr>
        <p:spPr>
          <a:ln/>
        </p:spPr>
      </p:sp>
      <p:sp>
        <p:nvSpPr>
          <p:cNvPr id="124931" name="ノート プレースホルダー 2">
            <a:extLst>
              <a:ext uri="{FF2B5EF4-FFF2-40B4-BE49-F238E27FC236}">
                <a16:creationId xmlns:a16="http://schemas.microsoft.com/office/drawing/2014/main" id="{B7E75CC5-CBB8-4E70-A4CC-CCFCB54FDA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B95A8BF-140D-48DD-A9AD-2FFB6BF9BBA4}"/>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6A0E3111-F9FB-45E9-B921-88D03A66E4B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4934" name="スライド番号プレースホルダー 5">
            <a:extLst>
              <a:ext uri="{FF2B5EF4-FFF2-40B4-BE49-F238E27FC236}">
                <a16:creationId xmlns:a16="http://schemas.microsoft.com/office/drawing/2014/main" id="{DDA8314D-3218-4344-9B7B-607D5B8A67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A94FD6A-8AA9-43FE-A551-48FA8397DAC3}" type="slidenum">
              <a:rPr lang="en-US" altLang="ja-JP" sz="800" smtClean="0"/>
              <a:pPr/>
              <a:t>65</a:t>
            </a:fld>
            <a:endParaRPr lang="en-US" altLang="ja-JP" sz="8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ー 1">
            <a:extLst>
              <a:ext uri="{FF2B5EF4-FFF2-40B4-BE49-F238E27FC236}">
                <a16:creationId xmlns:a16="http://schemas.microsoft.com/office/drawing/2014/main" id="{37451CEF-DDE0-49FA-BB9F-C64159FFEB0E}"/>
              </a:ext>
            </a:extLst>
          </p:cNvPr>
          <p:cNvSpPr>
            <a:spLocks noGrp="1" noRot="1" noChangeAspect="1" noChangeArrowheads="1" noTextEdit="1"/>
          </p:cNvSpPr>
          <p:nvPr>
            <p:ph type="sldImg"/>
          </p:nvPr>
        </p:nvSpPr>
        <p:spPr>
          <a:ln/>
        </p:spPr>
      </p:sp>
      <p:sp>
        <p:nvSpPr>
          <p:cNvPr id="134147" name="ノート プレースホルダー 2">
            <a:extLst>
              <a:ext uri="{FF2B5EF4-FFF2-40B4-BE49-F238E27FC236}">
                <a16:creationId xmlns:a16="http://schemas.microsoft.com/office/drawing/2014/main" id="{7680A12C-EF90-4482-AFA8-3FAEC0E057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DD72E0D-B0B8-4A57-9B08-27C9FF255303}"/>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0C189398-A766-4FAF-BACD-81942265E5C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4150" name="スライド番号プレースホルダー 5">
            <a:extLst>
              <a:ext uri="{FF2B5EF4-FFF2-40B4-BE49-F238E27FC236}">
                <a16:creationId xmlns:a16="http://schemas.microsoft.com/office/drawing/2014/main" id="{C7BCF497-85E1-498D-803A-0F58DD6874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B6812BD-0E5A-4F1D-A6C4-48F88F422DDA}" type="slidenum">
              <a:rPr lang="en-US" altLang="ja-JP" sz="800" smtClean="0"/>
              <a:pPr/>
              <a:t>66</a:t>
            </a:fld>
            <a:endParaRPr lang="en-US" altLang="ja-JP" sz="8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ー 1">
            <a:extLst>
              <a:ext uri="{FF2B5EF4-FFF2-40B4-BE49-F238E27FC236}">
                <a16:creationId xmlns:a16="http://schemas.microsoft.com/office/drawing/2014/main" id="{CD2B6719-1F2C-40B1-B464-9603F4FCD1B1}"/>
              </a:ext>
            </a:extLst>
          </p:cNvPr>
          <p:cNvSpPr>
            <a:spLocks noGrp="1" noRot="1" noChangeAspect="1" noChangeArrowheads="1" noTextEdit="1"/>
          </p:cNvSpPr>
          <p:nvPr>
            <p:ph type="sldImg"/>
          </p:nvPr>
        </p:nvSpPr>
        <p:spPr>
          <a:ln/>
        </p:spPr>
      </p:sp>
      <p:sp>
        <p:nvSpPr>
          <p:cNvPr id="136195" name="ノート プレースホルダー 2">
            <a:extLst>
              <a:ext uri="{FF2B5EF4-FFF2-40B4-BE49-F238E27FC236}">
                <a16:creationId xmlns:a16="http://schemas.microsoft.com/office/drawing/2014/main" id="{C2610D89-3DBB-45DB-9218-BA56110D18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ADF16A5-C082-43F5-BF0C-BEA89BD45A00}"/>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11B4610D-70DF-44F8-B7FE-1DCF6DA8E4B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6198" name="スライド番号プレースホルダー 5">
            <a:extLst>
              <a:ext uri="{FF2B5EF4-FFF2-40B4-BE49-F238E27FC236}">
                <a16:creationId xmlns:a16="http://schemas.microsoft.com/office/drawing/2014/main" id="{A6C87D40-A7B5-4899-8D66-5618EB8FCB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11CD249-6564-4E0C-BED7-15FA3808A432}" type="slidenum">
              <a:rPr lang="en-US" altLang="ja-JP" sz="800" smtClean="0"/>
              <a:pPr/>
              <a:t>67</a:t>
            </a:fld>
            <a:endParaRPr lang="en-US" altLang="ja-JP" sz="8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ー 1">
            <a:extLst>
              <a:ext uri="{FF2B5EF4-FFF2-40B4-BE49-F238E27FC236}">
                <a16:creationId xmlns:a16="http://schemas.microsoft.com/office/drawing/2014/main" id="{588AD86D-743F-45BE-A3A0-3D9A95A1B3EA}"/>
              </a:ext>
            </a:extLst>
          </p:cNvPr>
          <p:cNvSpPr>
            <a:spLocks noGrp="1" noRot="1" noChangeAspect="1" noChangeArrowheads="1" noTextEdit="1"/>
          </p:cNvSpPr>
          <p:nvPr>
            <p:ph type="sldImg"/>
          </p:nvPr>
        </p:nvSpPr>
        <p:spPr>
          <a:ln/>
        </p:spPr>
      </p:sp>
      <p:sp>
        <p:nvSpPr>
          <p:cNvPr id="138243" name="ノート プレースホルダー 2">
            <a:extLst>
              <a:ext uri="{FF2B5EF4-FFF2-40B4-BE49-F238E27FC236}">
                <a16:creationId xmlns:a16="http://schemas.microsoft.com/office/drawing/2014/main" id="{71D59BCF-CA31-42BB-8927-51261BBF69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8457D56-921D-44FB-BCC2-6E5B0B10D485}"/>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ED67B32C-E018-4355-BEFD-185AA031640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8246" name="スライド番号プレースホルダー 5">
            <a:extLst>
              <a:ext uri="{FF2B5EF4-FFF2-40B4-BE49-F238E27FC236}">
                <a16:creationId xmlns:a16="http://schemas.microsoft.com/office/drawing/2014/main" id="{CD48BF62-D321-484F-8FCE-5D3BD1ECD1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B6A4AA-DAF3-46C2-B33E-0CE12F209E42}" type="slidenum">
              <a:rPr lang="en-US" altLang="ja-JP" sz="800" smtClean="0"/>
              <a:pPr/>
              <a:t>69</a:t>
            </a:fld>
            <a:endParaRPr lang="en-US" altLang="ja-JP" sz="8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ー 1">
            <a:extLst>
              <a:ext uri="{FF2B5EF4-FFF2-40B4-BE49-F238E27FC236}">
                <a16:creationId xmlns:a16="http://schemas.microsoft.com/office/drawing/2014/main" id="{04E7EEC0-CA43-4064-B552-576F6B63EBB6}"/>
              </a:ext>
            </a:extLst>
          </p:cNvPr>
          <p:cNvSpPr>
            <a:spLocks noGrp="1" noRot="1" noChangeAspect="1" noChangeArrowheads="1" noTextEdit="1"/>
          </p:cNvSpPr>
          <p:nvPr>
            <p:ph type="sldImg"/>
          </p:nvPr>
        </p:nvSpPr>
        <p:spPr>
          <a:ln/>
        </p:spPr>
      </p:sp>
      <p:sp>
        <p:nvSpPr>
          <p:cNvPr id="140291" name="ノート プレースホルダー 2">
            <a:extLst>
              <a:ext uri="{FF2B5EF4-FFF2-40B4-BE49-F238E27FC236}">
                <a16:creationId xmlns:a16="http://schemas.microsoft.com/office/drawing/2014/main" id="{FCD313C2-876A-497D-8DC5-6AF531C739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D9EA097-3487-4544-9271-D8EBCCE46A63}"/>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661CB1A2-188A-4AD6-AA5D-07C9D008234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0294" name="スライド番号プレースホルダー 5">
            <a:extLst>
              <a:ext uri="{FF2B5EF4-FFF2-40B4-BE49-F238E27FC236}">
                <a16:creationId xmlns:a16="http://schemas.microsoft.com/office/drawing/2014/main" id="{3EC74AB6-3F4F-4B0D-8344-1D7E9BC609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900E8F6-6B84-423E-B500-02098DB74E17}" type="slidenum">
              <a:rPr lang="en-US" altLang="ja-JP" sz="800" smtClean="0"/>
              <a:pPr/>
              <a:t>70</a:t>
            </a:fld>
            <a:endParaRPr lang="en-US" altLang="ja-JP" sz="8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ー 1">
            <a:extLst>
              <a:ext uri="{FF2B5EF4-FFF2-40B4-BE49-F238E27FC236}">
                <a16:creationId xmlns:a16="http://schemas.microsoft.com/office/drawing/2014/main" id="{B8639218-EEFB-47EB-AC26-FEE7B6203F83}"/>
              </a:ext>
            </a:extLst>
          </p:cNvPr>
          <p:cNvSpPr>
            <a:spLocks noGrp="1" noRot="1" noChangeAspect="1" noChangeArrowheads="1" noTextEdit="1"/>
          </p:cNvSpPr>
          <p:nvPr>
            <p:ph type="sldImg"/>
          </p:nvPr>
        </p:nvSpPr>
        <p:spPr>
          <a:ln/>
        </p:spPr>
      </p:sp>
      <p:sp>
        <p:nvSpPr>
          <p:cNvPr id="142339" name="ノート プレースホルダー 2">
            <a:extLst>
              <a:ext uri="{FF2B5EF4-FFF2-40B4-BE49-F238E27FC236}">
                <a16:creationId xmlns:a16="http://schemas.microsoft.com/office/drawing/2014/main" id="{6B5D60C0-94BB-457B-AE43-43945C6292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E6CBCD7-BCEE-4823-BA16-1E63A5C099A7}"/>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5C67C25F-CB0C-4E81-A551-401716060BE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2342" name="スライド番号プレースホルダー 5">
            <a:extLst>
              <a:ext uri="{FF2B5EF4-FFF2-40B4-BE49-F238E27FC236}">
                <a16:creationId xmlns:a16="http://schemas.microsoft.com/office/drawing/2014/main" id="{595557ED-F8AD-4825-88D0-5363B5C73E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09AA0AD-9898-4C21-AC99-137D873760B6}" type="slidenum">
              <a:rPr lang="en-US" altLang="ja-JP" sz="800" smtClean="0"/>
              <a:pPr/>
              <a:t>71</a:t>
            </a:fld>
            <a:endParaRPr lang="en-US" altLang="ja-JP" sz="8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ー 1">
            <a:extLst>
              <a:ext uri="{FF2B5EF4-FFF2-40B4-BE49-F238E27FC236}">
                <a16:creationId xmlns:a16="http://schemas.microsoft.com/office/drawing/2014/main" id="{9E38D260-D4AC-41C3-8C4F-DD4F68A1B37D}"/>
              </a:ext>
            </a:extLst>
          </p:cNvPr>
          <p:cNvSpPr>
            <a:spLocks noGrp="1" noRot="1" noChangeAspect="1" noChangeArrowheads="1" noTextEdit="1"/>
          </p:cNvSpPr>
          <p:nvPr>
            <p:ph type="sldImg"/>
          </p:nvPr>
        </p:nvSpPr>
        <p:spPr>
          <a:ln/>
        </p:spPr>
      </p:sp>
      <p:sp>
        <p:nvSpPr>
          <p:cNvPr id="144387" name="ノート プレースホルダー 2">
            <a:extLst>
              <a:ext uri="{FF2B5EF4-FFF2-40B4-BE49-F238E27FC236}">
                <a16:creationId xmlns:a16="http://schemas.microsoft.com/office/drawing/2014/main" id="{8F993868-ED2C-4210-B5A7-629A947B74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734FC11-7B09-46E9-83DC-D7DF890E04D2}"/>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BEEDC2BE-F6B9-4775-9E7B-0172272E010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4390" name="スライド番号プレースホルダー 5">
            <a:extLst>
              <a:ext uri="{FF2B5EF4-FFF2-40B4-BE49-F238E27FC236}">
                <a16:creationId xmlns:a16="http://schemas.microsoft.com/office/drawing/2014/main" id="{92C38CBB-25AA-4734-958E-F66F3BC65C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146218A-7786-4A14-AD07-B8901D4092EA}" type="slidenum">
              <a:rPr lang="en-US" altLang="ja-JP" sz="800" smtClean="0"/>
              <a:pPr/>
              <a:t>72</a:t>
            </a:fld>
            <a:endParaRPr lang="en-US" altLang="ja-JP" sz="8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80AFF1A-5ADB-46DF-9FEA-83D200481D6E}"/>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2023/6/15</a:t>
            </a:fld>
            <a:endParaRPr lang="en-US" altLang="ja-JP" dirty="0">
              <a:latin typeface="Times"/>
              <a:ea typeface="Osaka"/>
              <a:cs typeface="Osaka"/>
            </a:endParaRPr>
          </a:p>
        </p:txBody>
      </p:sp>
      <p:sp>
        <p:nvSpPr>
          <p:cNvPr id="146435" name="Rectangle 6">
            <a:extLst>
              <a:ext uri="{FF2B5EF4-FFF2-40B4-BE49-F238E27FC236}">
                <a16:creationId xmlns:a16="http://schemas.microsoft.com/office/drawing/2014/main" id="{D5AAFBB9-BA49-4986-9AE3-2C4B13B0D3D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46436" name="Rectangle 7">
            <a:extLst>
              <a:ext uri="{FF2B5EF4-FFF2-40B4-BE49-F238E27FC236}">
                <a16:creationId xmlns:a16="http://schemas.microsoft.com/office/drawing/2014/main" id="{840E6AC1-C91E-47CD-AAFC-E789A24174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7C7D6D55-6E0C-4C89-8ABA-6EF1261FB0BE}" type="slidenum">
              <a:rPr lang="en-US" altLang="ja-JP" sz="800" smtClean="0"/>
              <a:pPr>
                <a:spcBef>
                  <a:spcPct val="0"/>
                </a:spcBef>
              </a:pPr>
              <a:t>73</a:t>
            </a:fld>
            <a:endParaRPr lang="en-US" altLang="ja-JP" sz="800"/>
          </a:p>
        </p:txBody>
      </p:sp>
      <p:sp>
        <p:nvSpPr>
          <p:cNvPr id="146437" name="Rectangle 2">
            <a:extLst>
              <a:ext uri="{FF2B5EF4-FFF2-40B4-BE49-F238E27FC236}">
                <a16:creationId xmlns:a16="http://schemas.microsoft.com/office/drawing/2014/main" id="{64EEA635-57DC-45C6-A0EF-616650E1E481}"/>
              </a:ext>
            </a:extLst>
          </p:cNvPr>
          <p:cNvSpPr>
            <a:spLocks noGrp="1" noRot="1" noChangeAspect="1" noChangeArrowheads="1" noTextEdit="1"/>
          </p:cNvSpPr>
          <p:nvPr>
            <p:ph type="sldImg"/>
          </p:nvPr>
        </p:nvSpPr>
        <p:spPr>
          <a:ln/>
        </p:spPr>
      </p:sp>
      <p:sp>
        <p:nvSpPr>
          <p:cNvPr id="146438" name="Rectangle 3">
            <a:extLst>
              <a:ext uri="{FF2B5EF4-FFF2-40B4-BE49-F238E27FC236}">
                <a16:creationId xmlns:a16="http://schemas.microsoft.com/office/drawing/2014/main" id="{3E898B11-C490-452C-8A25-E9A274D476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ー 1">
            <a:extLst>
              <a:ext uri="{FF2B5EF4-FFF2-40B4-BE49-F238E27FC236}">
                <a16:creationId xmlns:a16="http://schemas.microsoft.com/office/drawing/2014/main" id="{F6E6B2DD-AA87-4199-BC68-4F80C9151955}"/>
              </a:ext>
            </a:extLst>
          </p:cNvPr>
          <p:cNvSpPr>
            <a:spLocks noGrp="1" noRot="1" noChangeAspect="1" noChangeArrowheads="1" noTextEdit="1"/>
          </p:cNvSpPr>
          <p:nvPr>
            <p:ph type="sldImg"/>
          </p:nvPr>
        </p:nvSpPr>
        <p:spPr>
          <a:ln/>
        </p:spPr>
      </p:sp>
      <p:sp>
        <p:nvSpPr>
          <p:cNvPr id="148483" name="ノート プレースホルダー 2">
            <a:extLst>
              <a:ext uri="{FF2B5EF4-FFF2-40B4-BE49-F238E27FC236}">
                <a16:creationId xmlns:a16="http://schemas.microsoft.com/office/drawing/2014/main" id="{0A6C514C-B3DD-49C2-8C0D-9061A06605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93B52A5-0527-495F-8837-7C516211C153}"/>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BB76B51A-FB34-4069-9638-40A8A27061E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8486" name="スライド番号プレースホルダー 5">
            <a:extLst>
              <a:ext uri="{FF2B5EF4-FFF2-40B4-BE49-F238E27FC236}">
                <a16:creationId xmlns:a16="http://schemas.microsoft.com/office/drawing/2014/main" id="{D1365A17-FDF0-4A81-88A7-61D2940925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94F8B10-33B5-428C-8A8E-089098820E0B}" type="slidenum">
              <a:rPr lang="en-US" altLang="ja-JP" sz="800" smtClean="0"/>
              <a:pPr/>
              <a:t>74</a:t>
            </a:fld>
            <a:endParaRPr lang="en-US" altLang="ja-JP" sz="8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ー 1">
            <a:extLst>
              <a:ext uri="{FF2B5EF4-FFF2-40B4-BE49-F238E27FC236}">
                <a16:creationId xmlns:a16="http://schemas.microsoft.com/office/drawing/2014/main" id="{328D5726-407F-4894-93E0-D0877B38B6E2}"/>
              </a:ext>
            </a:extLst>
          </p:cNvPr>
          <p:cNvSpPr>
            <a:spLocks noGrp="1" noRot="1" noChangeAspect="1" noChangeArrowheads="1" noTextEdit="1"/>
          </p:cNvSpPr>
          <p:nvPr>
            <p:ph type="sldImg"/>
          </p:nvPr>
        </p:nvSpPr>
        <p:spPr>
          <a:ln/>
        </p:spPr>
      </p:sp>
      <p:sp>
        <p:nvSpPr>
          <p:cNvPr id="150531" name="ノート プレースホルダー 2">
            <a:extLst>
              <a:ext uri="{FF2B5EF4-FFF2-40B4-BE49-F238E27FC236}">
                <a16:creationId xmlns:a16="http://schemas.microsoft.com/office/drawing/2014/main" id="{87202168-5ADE-4DE5-9A9D-47C7306155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438CC58-C3F4-40A9-BFE7-A575CE3BBE17}"/>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9D487889-C9D1-4BAF-9A8C-5EEE0BFFA76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0534" name="スライド番号プレースホルダー 5">
            <a:extLst>
              <a:ext uri="{FF2B5EF4-FFF2-40B4-BE49-F238E27FC236}">
                <a16:creationId xmlns:a16="http://schemas.microsoft.com/office/drawing/2014/main" id="{58EAB6D9-CD64-4444-BA3F-C24CAB6556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3FAB32E-9D74-46B2-A480-AE414611EA2D}" type="slidenum">
              <a:rPr lang="en-US" altLang="ja-JP" sz="800" smtClean="0"/>
              <a:pPr/>
              <a:t>75</a:t>
            </a:fld>
            <a:endParaRPr lang="en-US" altLang="ja-JP"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84AAFCA7-A7D6-45F4-9B51-A62195214F68}"/>
              </a:ext>
            </a:extLst>
          </p:cNvPr>
          <p:cNvSpPr>
            <a:spLocks noGrp="1" noRot="1" noChangeAspect="1" noChangeArrowheads="1" noTextEdit="1"/>
          </p:cNvSpPr>
          <p:nvPr>
            <p:ph type="sldImg"/>
          </p:nvPr>
        </p:nvSpPr>
        <p:spPr>
          <a:ln/>
        </p:spPr>
      </p:sp>
      <p:sp>
        <p:nvSpPr>
          <p:cNvPr id="18435" name="ノート プレースホルダー 2">
            <a:extLst>
              <a:ext uri="{FF2B5EF4-FFF2-40B4-BE49-F238E27FC236}">
                <a16:creationId xmlns:a16="http://schemas.microsoft.com/office/drawing/2014/main" id="{57F45EF9-5094-4BB4-9FB7-D52784BC79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52496A0-1D7F-4D11-99A0-495D40A7EB0B}"/>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A137B200-EAFC-4494-95DD-B91AB51F9C3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8438" name="スライド番号プレースホルダー 5">
            <a:extLst>
              <a:ext uri="{FF2B5EF4-FFF2-40B4-BE49-F238E27FC236}">
                <a16:creationId xmlns:a16="http://schemas.microsoft.com/office/drawing/2014/main" id="{99374C3B-5BBD-41E1-9745-D45750548C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C549ADE-8417-4950-95A4-043AAFF24A34}" type="slidenum">
              <a:rPr lang="en-US" altLang="ja-JP" sz="800" smtClean="0"/>
              <a:pPr/>
              <a:t>6</a:t>
            </a:fld>
            <a:endParaRPr lang="en-US" altLang="ja-JP" sz="8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DC204B46-DA85-4F55-A732-D935D1A2C479}"/>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A049D2C1-4CBA-4225-BD5B-5E6088E3A3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01C3CDF-449F-4D99-9574-21004FB6560B}"/>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A6CE4659-9D6E-4AAB-9E33-14B4A722FAC2}"/>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6630" name="スライド番号プレースホルダー 5">
            <a:extLst>
              <a:ext uri="{FF2B5EF4-FFF2-40B4-BE49-F238E27FC236}">
                <a16:creationId xmlns:a16="http://schemas.microsoft.com/office/drawing/2014/main" id="{EBAA898C-4477-41E3-9DC5-D289EEBF8E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5F0F58C-9ABB-4650-80E1-A8DA8889E309}" type="slidenum">
              <a:rPr lang="en-US" altLang="ja-JP" sz="800" smtClean="0"/>
              <a:pPr/>
              <a:t>76</a:t>
            </a:fld>
            <a:endParaRPr lang="en-US" altLang="ja-JP" sz="8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ー 1">
            <a:extLst>
              <a:ext uri="{FF2B5EF4-FFF2-40B4-BE49-F238E27FC236}">
                <a16:creationId xmlns:a16="http://schemas.microsoft.com/office/drawing/2014/main" id="{50FB11E4-F197-4050-BA4F-96EAC700B394}"/>
              </a:ext>
            </a:extLst>
          </p:cNvPr>
          <p:cNvSpPr>
            <a:spLocks noGrp="1" noRot="1" noChangeAspect="1" noChangeArrowheads="1" noTextEdit="1"/>
          </p:cNvSpPr>
          <p:nvPr>
            <p:ph type="sldImg"/>
          </p:nvPr>
        </p:nvSpPr>
        <p:spPr>
          <a:ln/>
        </p:spPr>
      </p:sp>
      <p:sp>
        <p:nvSpPr>
          <p:cNvPr id="152579" name="ノート プレースホルダー 2">
            <a:extLst>
              <a:ext uri="{FF2B5EF4-FFF2-40B4-BE49-F238E27FC236}">
                <a16:creationId xmlns:a16="http://schemas.microsoft.com/office/drawing/2014/main" id="{DE909D76-897B-415A-A3FD-C7ACBFB279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8E8324F-A95F-4D94-9473-30CA4DAF9916}"/>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87984966-4C9F-4393-993D-CBB48ED0969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2582" name="スライド番号プレースホルダー 5">
            <a:extLst>
              <a:ext uri="{FF2B5EF4-FFF2-40B4-BE49-F238E27FC236}">
                <a16:creationId xmlns:a16="http://schemas.microsoft.com/office/drawing/2014/main" id="{D4C53B0F-7EC4-4E69-85AC-35FA445517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0A382E9-7D00-4240-B55A-E148503492E4}" type="slidenum">
              <a:rPr lang="en-US" altLang="ja-JP" sz="800" smtClean="0"/>
              <a:pPr/>
              <a:t>77</a:t>
            </a:fld>
            <a:endParaRPr lang="en-US" altLang="ja-JP" sz="8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C071E04-564D-46BC-9466-AB64771C2A3E}"/>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2023/6/15</a:t>
            </a:fld>
            <a:endParaRPr lang="en-US" altLang="ja-JP" dirty="0">
              <a:latin typeface="Times"/>
              <a:ea typeface="Osaka"/>
              <a:cs typeface="Osaka"/>
            </a:endParaRPr>
          </a:p>
        </p:txBody>
      </p:sp>
      <p:sp>
        <p:nvSpPr>
          <p:cNvPr id="154627" name="Rectangle 6">
            <a:extLst>
              <a:ext uri="{FF2B5EF4-FFF2-40B4-BE49-F238E27FC236}">
                <a16:creationId xmlns:a16="http://schemas.microsoft.com/office/drawing/2014/main" id="{DB8CF487-D080-429D-819A-62E1F7748F7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54628" name="Rectangle 7">
            <a:extLst>
              <a:ext uri="{FF2B5EF4-FFF2-40B4-BE49-F238E27FC236}">
                <a16:creationId xmlns:a16="http://schemas.microsoft.com/office/drawing/2014/main" id="{9E692E31-4AF9-451C-8E84-591DC4D3CD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6FC954BA-B67F-40AC-A8AB-F9CE61F6665E}" type="slidenum">
              <a:rPr lang="en-US" altLang="ja-JP" sz="800" smtClean="0"/>
              <a:pPr>
                <a:spcBef>
                  <a:spcPct val="0"/>
                </a:spcBef>
              </a:pPr>
              <a:t>78</a:t>
            </a:fld>
            <a:endParaRPr lang="en-US" altLang="ja-JP" sz="800"/>
          </a:p>
        </p:txBody>
      </p:sp>
      <p:sp>
        <p:nvSpPr>
          <p:cNvPr id="154629" name="Rectangle 2">
            <a:extLst>
              <a:ext uri="{FF2B5EF4-FFF2-40B4-BE49-F238E27FC236}">
                <a16:creationId xmlns:a16="http://schemas.microsoft.com/office/drawing/2014/main" id="{041D9850-4B6D-4CCF-9EFD-4E44ED7DB217}"/>
              </a:ext>
            </a:extLst>
          </p:cNvPr>
          <p:cNvSpPr>
            <a:spLocks noGrp="1" noRot="1" noChangeAspect="1" noChangeArrowheads="1" noTextEdit="1"/>
          </p:cNvSpPr>
          <p:nvPr>
            <p:ph type="sldImg"/>
          </p:nvPr>
        </p:nvSpPr>
        <p:spPr>
          <a:ln/>
        </p:spPr>
      </p:sp>
      <p:sp>
        <p:nvSpPr>
          <p:cNvPr id="154630" name="Rectangle 3">
            <a:extLst>
              <a:ext uri="{FF2B5EF4-FFF2-40B4-BE49-F238E27FC236}">
                <a16:creationId xmlns:a16="http://schemas.microsoft.com/office/drawing/2014/main" id="{B618E95C-5061-4227-8898-E86D4229CE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ー 1">
            <a:extLst>
              <a:ext uri="{FF2B5EF4-FFF2-40B4-BE49-F238E27FC236}">
                <a16:creationId xmlns:a16="http://schemas.microsoft.com/office/drawing/2014/main" id="{AA0BF338-2ECC-4B51-883F-094F8A30DA84}"/>
              </a:ext>
            </a:extLst>
          </p:cNvPr>
          <p:cNvSpPr>
            <a:spLocks noGrp="1" noRot="1" noChangeAspect="1" noChangeArrowheads="1" noTextEdit="1"/>
          </p:cNvSpPr>
          <p:nvPr>
            <p:ph type="sldImg"/>
          </p:nvPr>
        </p:nvSpPr>
        <p:spPr>
          <a:ln/>
        </p:spPr>
      </p:sp>
      <p:sp>
        <p:nvSpPr>
          <p:cNvPr id="156675" name="ノート プレースホルダー 2">
            <a:extLst>
              <a:ext uri="{FF2B5EF4-FFF2-40B4-BE49-F238E27FC236}">
                <a16:creationId xmlns:a16="http://schemas.microsoft.com/office/drawing/2014/main" id="{9D0ABDD2-086A-4827-A99C-9019A2853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4F6EBC-8E79-41DE-B643-999255D60F95}"/>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110E56B3-45B7-4630-9CC5-136C0FFBCBC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6678" name="スライド番号プレースホルダー 5">
            <a:extLst>
              <a:ext uri="{FF2B5EF4-FFF2-40B4-BE49-F238E27FC236}">
                <a16:creationId xmlns:a16="http://schemas.microsoft.com/office/drawing/2014/main" id="{186252B5-DC97-4450-9756-E54650B676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24F3721-D87A-4020-A962-B88032A62F87}" type="slidenum">
              <a:rPr lang="en-US" altLang="ja-JP" sz="800" smtClean="0"/>
              <a:pPr/>
              <a:t>79</a:t>
            </a:fld>
            <a:endParaRPr lang="en-US" altLang="ja-JP" sz="8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ー 1">
            <a:extLst>
              <a:ext uri="{FF2B5EF4-FFF2-40B4-BE49-F238E27FC236}">
                <a16:creationId xmlns:a16="http://schemas.microsoft.com/office/drawing/2014/main" id="{B3F32401-6A5D-4B2C-8941-A1DB785F4E2B}"/>
              </a:ext>
            </a:extLst>
          </p:cNvPr>
          <p:cNvSpPr>
            <a:spLocks noGrp="1" noRot="1" noChangeAspect="1" noChangeArrowheads="1" noTextEdit="1"/>
          </p:cNvSpPr>
          <p:nvPr>
            <p:ph type="sldImg"/>
          </p:nvPr>
        </p:nvSpPr>
        <p:spPr>
          <a:ln/>
        </p:spPr>
      </p:sp>
      <p:sp>
        <p:nvSpPr>
          <p:cNvPr id="158723" name="ノート プレースホルダー 2">
            <a:extLst>
              <a:ext uri="{FF2B5EF4-FFF2-40B4-BE49-F238E27FC236}">
                <a16:creationId xmlns:a16="http://schemas.microsoft.com/office/drawing/2014/main" id="{E8F9054D-2014-4E69-BD06-214570BD89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EA48037-8C14-4137-AC3C-186A30E6FAA3}"/>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B1C65686-4718-4C3F-9055-22F99B83968C}"/>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8726" name="スライド番号プレースホルダー 5">
            <a:extLst>
              <a:ext uri="{FF2B5EF4-FFF2-40B4-BE49-F238E27FC236}">
                <a16:creationId xmlns:a16="http://schemas.microsoft.com/office/drawing/2014/main" id="{F9793A89-9312-42D6-A2C0-48A5F21A37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F5C5F2-8753-4E5F-BB41-F58D9FD31274}" type="slidenum">
              <a:rPr lang="en-US" altLang="ja-JP" sz="800" smtClean="0"/>
              <a:pPr/>
              <a:t>80</a:t>
            </a:fld>
            <a:endParaRPr lang="en-US" altLang="ja-JP" sz="8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ー 1">
            <a:extLst>
              <a:ext uri="{FF2B5EF4-FFF2-40B4-BE49-F238E27FC236}">
                <a16:creationId xmlns:a16="http://schemas.microsoft.com/office/drawing/2014/main" id="{B0731275-0EBE-4456-8C6B-EB3376F38E95}"/>
              </a:ext>
            </a:extLst>
          </p:cNvPr>
          <p:cNvSpPr>
            <a:spLocks noGrp="1" noRot="1" noChangeAspect="1" noChangeArrowheads="1" noTextEdit="1"/>
          </p:cNvSpPr>
          <p:nvPr>
            <p:ph type="sldImg"/>
          </p:nvPr>
        </p:nvSpPr>
        <p:spPr>
          <a:ln/>
        </p:spPr>
      </p:sp>
      <p:sp>
        <p:nvSpPr>
          <p:cNvPr id="160771" name="ノート プレースホルダー 2">
            <a:extLst>
              <a:ext uri="{FF2B5EF4-FFF2-40B4-BE49-F238E27FC236}">
                <a16:creationId xmlns:a16="http://schemas.microsoft.com/office/drawing/2014/main" id="{E8FABE88-1E1A-4130-AEB9-20657C4CD8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37AC892-2F86-47B5-B29B-27382AD32624}"/>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0AD95720-4E15-453A-8A74-96974D61EEC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0774" name="スライド番号プレースホルダー 5">
            <a:extLst>
              <a:ext uri="{FF2B5EF4-FFF2-40B4-BE49-F238E27FC236}">
                <a16:creationId xmlns:a16="http://schemas.microsoft.com/office/drawing/2014/main" id="{57232C4E-FEA9-45FA-B47B-4E3B506DAF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8E11EA1-69C9-4286-8147-A46AA5192B12}" type="slidenum">
              <a:rPr lang="en-US" altLang="ja-JP" sz="800" smtClean="0"/>
              <a:pPr/>
              <a:t>81</a:t>
            </a:fld>
            <a:endParaRPr lang="en-US" altLang="ja-JP" sz="8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a:extLst>
              <a:ext uri="{FF2B5EF4-FFF2-40B4-BE49-F238E27FC236}">
                <a16:creationId xmlns:a16="http://schemas.microsoft.com/office/drawing/2014/main" id="{486EC7FE-DAFC-458E-A0CE-E00648937FB2}"/>
              </a:ext>
            </a:extLst>
          </p:cNvPr>
          <p:cNvSpPr>
            <a:spLocks noGrp="1" noRot="1" noChangeAspect="1" noChangeArrowheads="1" noTextEdit="1"/>
          </p:cNvSpPr>
          <p:nvPr>
            <p:ph type="sldImg"/>
          </p:nvPr>
        </p:nvSpPr>
        <p:spPr>
          <a:ln/>
        </p:spPr>
      </p:sp>
      <p:sp>
        <p:nvSpPr>
          <p:cNvPr id="162819" name="ノート プレースホルダー 2">
            <a:extLst>
              <a:ext uri="{FF2B5EF4-FFF2-40B4-BE49-F238E27FC236}">
                <a16:creationId xmlns:a16="http://schemas.microsoft.com/office/drawing/2014/main" id="{74E24096-1492-4D12-A04D-40B006ED09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D621DE5-BFE4-4DC4-B891-2F3AC0B3FF01}"/>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FFAB06E1-81B1-49C0-906D-47C6CD78C3D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2822" name="スライド番号プレースホルダー 5">
            <a:extLst>
              <a:ext uri="{FF2B5EF4-FFF2-40B4-BE49-F238E27FC236}">
                <a16:creationId xmlns:a16="http://schemas.microsoft.com/office/drawing/2014/main" id="{D36BB246-F70A-4925-8E6E-AFA2EC3BD7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29A688C-19AA-436A-9857-2F37EFF607C2}" type="slidenum">
              <a:rPr lang="en-US" altLang="ja-JP" sz="800" smtClean="0"/>
              <a:pPr/>
              <a:t>82</a:t>
            </a:fld>
            <a:endParaRPr lang="en-US" altLang="ja-JP" sz="8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 イメージ プレースホルダー 1">
            <a:extLst>
              <a:ext uri="{FF2B5EF4-FFF2-40B4-BE49-F238E27FC236}">
                <a16:creationId xmlns:a16="http://schemas.microsoft.com/office/drawing/2014/main" id="{AC89B566-9503-4394-9247-B3CE167E4C10}"/>
              </a:ext>
            </a:extLst>
          </p:cNvPr>
          <p:cNvSpPr>
            <a:spLocks noGrp="1" noRot="1" noChangeAspect="1" noChangeArrowheads="1" noTextEdit="1"/>
          </p:cNvSpPr>
          <p:nvPr>
            <p:ph type="sldImg"/>
          </p:nvPr>
        </p:nvSpPr>
        <p:spPr>
          <a:ln/>
        </p:spPr>
      </p:sp>
      <p:sp>
        <p:nvSpPr>
          <p:cNvPr id="164867" name="ノート プレースホルダー 2">
            <a:extLst>
              <a:ext uri="{FF2B5EF4-FFF2-40B4-BE49-F238E27FC236}">
                <a16:creationId xmlns:a16="http://schemas.microsoft.com/office/drawing/2014/main" id="{664C0A9E-D7CB-4888-BFB1-065E3B4479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BF72F16-DB67-45D2-AEA3-019E407CE0C4}"/>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D9E080C7-F037-4435-B33C-F4443C3B5ED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4870" name="スライド番号プレースホルダー 5">
            <a:extLst>
              <a:ext uri="{FF2B5EF4-FFF2-40B4-BE49-F238E27FC236}">
                <a16:creationId xmlns:a16="http://schemas.microsoft.com/office/drawing/2014/main" id="{6616DFF1-5906-49F2-962F-110E09D168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79BEA9E-ADF5-4280-8258-E7567C0D64AB}" type="slidenum">
              <a:rPr lang="en-US" altLang="ja-JP" sz="800" smtClean="0"/>
              <a:pPr/>
              <a:t>83</a:t>
            </a:fld>
            <a:endParaRPr lang="en-US" altLang="ja-JP" sz="8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ー 1">
            <a:extLst>
              <a:ext uri="{FF2B5EF4-FFF2-40B4-BE49-F238E27FC236}">
                <a16:creationId xmlns:a16="http://schemas.microsoft.com/office/drawing/2014/main" id="{596116C4-818B-4D82-AC9F-50F00300C74C}"/>
              </a:ext>
            </a:extLst>
          </p:cNvPr>
          <p:cNvSpPr>
            <a:spLocks noGrp="1" noRot="1" noChangeAspect="1" noChangeArrowheads="1" noTextEdit="1"/>
          </p:cNvSpPr>
          <p:nvPr>
            <p:ph type="sldImg"/>
          </p:nvPr>
        </p:nvSpPr>
        <p:spPr>
          <a:ln/>
        </p:spPr>
      </p:sp>
      <p:sp>
        <p:nvSpPr>
          <p:cNvPr id="166915" name="ノート プレースホルダー 2">
            <a:extLst>
              <a:ext uri="{FF2B5EF4-FFF2-40B4-BE49-F238E27FC236}">
                <a16:creationId xmlns:a16="http://schemas.microsoft.com/office/drawing/2014/main" id="{AD6C547C-545E-43F9-B65B-89F1CD029F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571F87B-A7F0-475B-AAD6-0607998F4CF9}"/>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D66EADC2-FFFE-4D20-97AE-776636F2A91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6918" name="スライド番号プレースホルダー 5">
            <a:extLst>
              <a:ext uri="{FF2B5EF4-FFF2-40B4-BE49-F238E27FC236}">
                <a16:creationId xmlns:a16="http://schemas.microsoft.com/office/drawing/2014/main" id="{4A7EDD20-441C-4D17-8E04-3BBDCF3B85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DEB195C-ED89-4094-B251-57EAE531D404}" type="slidenum">
              <a:rPr lang="en-US" altLang="ja-JP" sz="800" smtClean="0"/>
              <a:pPr/>
              <a:t>84</a:t>
            </a:fld>
            <a:endParaRPr lang="en-US" altLang="ja-JP" sz="8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スライド イメージ プレースホルダー 1">
            <a:extLst>
              <a:ext uri="{FF2B5EF4-FFF2-40B4-BE49-F238E27FC236}">
                <a16:creationId xmlns:a16="http://schemas.microsoft.com/office/drawing/2014/main" id="{52B5967B-095E-4CAB-998F-C7EB5821B38A}"/>
              </a:ext>
            </a:extLst>
          </p:cNvPr>
          <p:cNvSpPr>
            <a:spLocks noGrp="1" noRot="1" noChangeAspect="1" noChangeArrowheads="1" noTextEdit="1"/>
          </p:cNvSpPr>
          <p:nvPr>
            <p:ph type="sldImg"/>
          </p:nvPr>
        </p:nvSpPr>
        <p:spPr>
          <a:ln/>
        </p:spPr>
      </p:sp>
      <p:sp>
        <p:nvSpPr>
          <p:cNvPr id="168963" name="ノート プレースホルダー 2">
            <a:extLst>
              <a:ext uri="{FF2B5EF4-FFF2-40B4-BE49-F238E27FC236}">
                <a16:creationId xmlns:a16="http://schemas.microsoft.com/office/drawing/2014/main" id="{5223BEED-02E8-4E43-A277-2EA0A5810C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9022083-9DC7-4D56-9D6C-AFE7D7F8AB8B}"/>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8010B0FD-4EFC-4F76-876D-C7F03733DBF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8966" name="スライド番号プレースホルダー 5">
            <a:extLst>
              <a:ext uri="{FF2B5EF4-FFF2-40B4-BE49-F238E27FC236}">
                <a16:creationId xmlns:a16="http://schemas.microsoft.com/office/drawing/2014/main" id="{27C43B53-8306-4BB2-A1FE-E03D75AD2F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3E27E9-DFF9-4619-96AC-ED69527926EA}" type="slidenum">
              <a:rPr lang="en-US" altLang="ja-JP" sz="800" smtClean="0"/>
              <a:pPr/>
              <a:t>85</a:t>
            </a:fld>
            <a:endParaRPr lang="en-US" altLang="ja-JP"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996B1869-EEBB-49F9-9DB3-B7F45E2214AD}"/>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3CB166DF-A60B-4977-9813-3E6BBB4B6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8E6AB62-0592-4DF6-A4BA-3B8718964028}"/>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319E7BBE-FCC6-419E-859F-4E540FDD53C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0486" name="スライド番号プレースホルダー 5">
            <a:extLst>
              <a:ext uri="{FF2B5EF4-FFF2-40B4-BE49-F238E27FC236}">
                <a16:creationId xmlns:a16="http://schemas.microsoft.com/office/drawing/2014/main" id="{9FD19118-8362-48DA-81BD-6873482AEE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342B75-7C89-4F37-B301-130913150E18}" type="slidenum">
              <a:rPr lang="en-US" altLang="ja-JP" sz="800" smtClean="0"/>
              <a:pPr/>
              <a:t>7</a:t>
            </a:fld>
            <a:endParaRPr lang="en-US" altLang="ja-JP" sz="8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スライド イメージ プレースホルダー 1">
            <a:extLst>
              <a:ext uri="{FF2B5EF4-FFF2-40B4-BE49-F238E27FC236}">
                <a16:creationId xmlns:a16="http://schemas.microsoft.com/office/drawing/2014/main" id="{E1370C25-FE27-490F-9813-5D87968E4F6C}"/>
              </a:ext>
            </a:extLst>
          </p:cNvPr>
          <p:cNvSpPr>
            <a:spLocks noGrp="1" noRot="1" noChangeAspect="1" noChangeArrowheads="1" noTextEdit="1"/>
          </p:cNvSpPr>
          <p:nvPr>
            <p:ph type="sldImg"/>
          </p:nvPr>
        </p:nvSpPr>
        <p:spPr>
          <a:ln/>
        </p:spPr>
      </p:sp>
      <p:sp>
        <p:nvSpPr>
          <p:cNvPr id="171011" name="ノート プレースホルダー 2">
            <a:extLst>
              <a:ext uri="{FF2B5EF4-FFF2-40B4-BE49-F238E27FC236}">
                <a16:creationId xmlns:a16="http://schemas.microsoft.com/office/drawing/2014/main" id="{27B21F27-7B95-497D-9811-C43540378C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609A2FF-724F-48C5-9D69-B6AB73571529}"/>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FA2F151B-573E-4718-BF94-89184706876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71014" name="スライド番号プレースホルダー 5">
            <a:extLst>
              <a:ext uri="{FF2B5EF4-FFF2-40B4-BE49-F238E27FC236}">
                <a16:creationId xmlns:a16="http://schemas.microsoft.com/office/drawing/2014/main" id="{A0DF0937-DBE4-4ED6-BA8E-0A20FE1F3E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E589D11-EDA2-40EB-B7E1-AA9C0CEAB9D3}" type="slidenum">
              <a:rPr lang="en-US" altLang="ja-JP" sz="800" smtClean="0"/>
              <a:pPr/>
              <a:t>86</a:t>
            </a:fld>
            <a:endParaRPr lang="en-US" altLang="ja-JP" sz="8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スライド イメージ プレースホルダー 1">
            <a:extLst>
              <a:ext uri="{FF2B5EF4-FFF2-40B4-BE49-F238E27FC236}">
                <a16:creationId xmlns:a16="http://schemas.microsoft.com/office/drawing/2014/main" id="{6079F34F-F71E-46C1-8078-905F9626BFDD}"/>
              </a:ext>
            </a:extLst>
          </p:cNvPr>
          <p:cNvSpPr>
            <a:spLocks noGrp="1" noRot="1" noChangeAspect="1" noChangeArrowheads="1" noTextEdit="1"/>
          </p:cNvSpPr>
          <p:nvPr>
            <p:ph type="sldImg"/>
          </p:nvPr>
        </p:nvSpPr>
        <p:spPr>
          <a:ln/>
        </p:spPr>
      </p:sp>
      <p:sp>
        <p:nvSpPr>
          <p:cNvPr id="173059" name="ノート プレースホルダー 2">
            <a:extLst>
              <a:ext uri="{FF2B5EF4-FFF2-40B4-BE49-F238E27FC236}">
                <a16:creationId xmlns:a16="http://schemas.microsoft.com/office/drawing/2014/main" id="{E802E062-4D73-4F28-810C-CD3DCD317B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162B6FD-81C1-4593-A573-0292C2A49E8D}"/>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91868A72-FE86-4A25-BC4B-C535434A612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73062" name="スライド番号プレースホルダー 5">
            <a:extLst>
              <a:ext uri="{FF2B5EF4-FFF2-40B4-BE49-F238E27FC236}">
                <a16:creationId xmlns:a16="http://schemas.microsoft.com/office/drawing/2014/main" id="{C2547DEA-82B0-4670-95B2-302E877999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77F36CA-C134-40C1-A94F-E557CAC05857}" type="slidenum">
              <a:rPr lang="en-US" altLang="ja-JP" sz="800" smtClean="0"/>
              <a:pPr/>
              <a:t>87</a:t>
            </a:fld>
            <a:endParaRPr lang="en-US" altLang="ja-JP" sz="8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586DFA43-3154-4101-B1FA-D95E692D3565}"/>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2023/6/15</a:t>
            </a:fld>
            <a:endParaRPr lang="en-US" altLang="ja-JP" dirty="0">
              <a:latin typeface="Times"/>
              <a:ea typeface="Osaka"/>
              <a:cs typeface="Osaka"/>
            </a:endParaRPr>
          </a:p>
        </p:txBody>
      </p:sp>
      <p:sp>
        <p:nvSpPr>
          <p:cNvPr id="175107" name="Rectangle 6">
            <a:extLst>
              <a:ext uri="{FF2B5EF4-FFF2-40B4-BE49-F238E27FC236}">
                <a16:creationId xmlns:a16="http://schemas.microsoft.com/office/drawing/2014/main" id="{74833FC7-461A-414B-A38A-0C3129CB615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75108" name="Rectangle 7">
            <a:extLst>
              <a:ext uri="{FF2B5EF4-FFF2-40B4-BE49-F238E27FC236}">
                <a16:creationId xmlns:a16="http://schemas.microsoft.com/office/drawing/2014/main" id="{8558D705-9326-4F1A-817E-207ABC85A0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713395FB-739A-4B91-A661-A620AA4DA6F3}" type="slidenum">
              <a:rPr lang="en-US" altLang="ja-JP" sz="800" smtClean="0"/>
              <a:pPr>
                <a:spcBef>
                  <a:spcPct val="0"/>
                </a:spcBef>
              </a:pPr>
              <a:t>88</a:t>
            </a:fld>
            <a:endParaRPr lang="en-US" altLang="ja-JP" sz="800"/>
          </a:p>
        </p:txBody>
      </p:sp>
      <p:sp>
        <p:nvSpPr>
          <p:cNvPr id="175109" name="Rectangle 2">
            <a:extLst>
              <a:ext uri="{FF2B5EF4-FFF2-40B4-BE49-F238E27FC236}">
                <a16:creationId xmlns:a16="http://schemas.microsoft.com/office/drawing/2014/main" id="{6AA27DCF-8354-4496-85C2-C4042BBBA757}"/>
              </a:ext>
            </a:extLst>
          </p:cNvPr>
          <p:cNvSpPr>
            <a:spLocks noGrp="1" noRot="1" noChangeAspect="1" noChangeArrowheads="1" noTextEdit="1"/>
          </p:cNvSpPr>
          <p:nvPr>
            <p:ph type="sldImg"/>
          </p:nvPr>
        </p:nvSpPr>
        <p:spPr>
          <a:ln/>
        </p:spPr>
      </p:sp>
      <p:sp>
        <p:nvSpPr>
          <p:cNvPr id="175110" name="Rectangle 3">
            <a:extLst>
              <a:ext uri="{FF2B5EF4-FFF2-40B4-BE49-F238E27FC236}">
                <a16:creationId xmlns:a16="http://schemas.microsoft.com/office/drawing/2014/main" id="{F79120F9-D197-4EC6-B8DF-C17D43E643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 イメージ プレースホルダー 1">
            <a:extLst>
              <a:ext uri="{FF2B5EF4-FFF2-40B4-BE49-F238E27FC236}">
                <a16:creationId xmlns:a16="http://schemas.microsoft.com/office/drawing/2014/main" id="{C349903E-50A8-4B58-97DB-B9C2DBD8C959}"/>
              </a:ext>
            </a:extLst>
          </p:cNvPr>
          <p:cNvSpPr>
            <a:spLocks noGrp="1" noRot="1" noChangeAspect="1" noChangeArrowheads="1" noTextEdit="1"/>
          </p:cNvSpPr>
          <p:nvPr>
            <p:ph type="sldImg"/>
          </p:nvPr>
        </p:nvSpPr>
        <p:spPr>
          <a:ln/>
        </p:spPr>
      </p:sp>
      <p:sp>
        <p:nvSpPr>
          <p:cNvPr id="177155" name="ノート プレースホルダー 2">
            <a:extLst>
              <a:ext uri="{FF2B5EF4-FFF2-40B4-BE49-F238E27FC236}">
                <a16:creationId xmlns:a16="http://schemas.microsoft.com/office/drawing/2014/main" id="{21AB8599-8915-46F5-80B1-69A7683536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7B878DA-8B49-4BEF-91B1-DC274BA75C7B}"/>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74D5D9F5-EC7B-4C2E-B892-564BD2ECC79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77158" name="スライド番号プレースホルダー 5">
            <a:extLst>
              <a:ext uri="{FF2B5EF4-FFF2-40B4-BE49-F238E27FC236}">
                <a16:creationId xmlns:a16="http://schemas.microsoft.com/office/drawing/2014/main" id="{258CCAD5-FEC1-40A1-AD9B-0FD51167D4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B814979-0F7E-4F9A-A0BF-BD641A66D926}" type="slidenum">
              <a:rPr lang="en-US" altLang="ja-JP" sz="800" smtClean="0"/>
              <a:pPr/>
              <a:t>89</a:t>
            </a:fld>
            <a:endParaRPr lang="en-US" altLang="ja-JP" sz="8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BF8ABD3D-7A88-401B-A12C-4AC1F0AD24C1}"/>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2023/6/15</a:t>
            </a:fld>
            <a:endParaRPr lang="en-US" altLang="ja-JP" dirty="0">
              <a:latin typeface="Times"/>
              <a:ea typeface="Osaka"/>
              <a:cs typeface="Osaka"/>
            </a:endParaRPr>
          </a:p>
        </p:txBody>
      </p:sp>
      <p:sp>
        <p:nvSpPr>
          <p:cNvPr id="179203" name="Rectangle 6">
            <a:extLst>
              <a:ext uri="{FF2B5EF4-FFF2-40B4-BE49-F238E27FC236}">
                <a16:creationId xmlns:a16="http://schemas.microsoft.com/office/drawing/2014/main" id="{1563AB0E-4E52-473A-8BE2-464676AA20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79204" name="Rectangle 7">
            <a:extLst>
              <a:ext uri="{FF2B5EF4-FFF2-40B4-BE49-F238E27FC236}">
                <a16:creationId xmlns:a16="http://schemas.microsoft.com/office/drawing/2014/main" id="{8FE7C33C-1888-4002-9D0E-DBD5A93649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5576004F-C5A6-4CFB-A32F-DEC1ACC94C9E}" type="slidenum">
              <a:rPr lang="en-US" altLang="ja-JP" sz="800" smtClean="0"/>
              <a:pPr>
                <a:spcBef>
                  <a:spcPct val="0"/>
                </a:spcBef>
              </a:pPr>
              <a:t>90</a:t>
            </a:fld>
            <a:endParaRPr lang="en-US" altLang="ja-JP" sz="800"/>
          </a:p>
        </p:txBody>
      </p:sp>
      <p:sp>
        <p:nvSpPr>
          <p:cNvPr id="179205" name="Rectangle 2">
            <a:extLst>
              <a:ext uri="{FF2B5EF4-FFF2-40B4-BE49-F238E27FC236}">
                <a16:creationId xmlns:a16="http://schemas.microsoft.com/office/drawing/2014/main" id="{595C0ED0-2967-40E3-A8F0-9476AB4EBF86}"/>
              </a:ext>
            </a:extLst>
          </p:cNvPr>
          <p:cNvSpPr>
            <a:spLocks noGrp="1" noRot="1" noChangeAspect="1" noChangeArrowheads="1" noTextEdit="1"/>
          </p:cNvSpPr>
          <p:nvPr>
            <p:ph type="sldImg"/>
          </p:nvPr>
        </p:nvSpPr>
        <p:spPr>
          <a:ln/>
        </p:spPr>
      </p:sp>
      <p:sp>
        <p:nvSpPr>
          <p:cNvPr id="179206" name="Rectangle 3">
            <a:extLst>
              <a:ext uri="{FF2B5EF4-FFF2-40B4-BE49-F238E27FC236}">
                <a16:creationId xmlns:a16="http://schemas.microsoft.com/office/drawing/2014/main" id="{B09C0C58-F99B-4960-896F-6EE9DC03EB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ー 1">
            <a:extLst>
              <a:ext uri="{FF2B5EF4-FFF2-40B4-BE49-F238E27FC236}">
                <a16:creationId xmlns:a16="http://schemas.microsoft.com/office/drawing/2014/main" id="{0DD65D02-278F-4143-BAD7-189E0A99A1A3}"/>
              </a:ext>
            </a:extLst>
          </p:cNvPr>
          <p:cNvSpPr>
            <a:spLocks noGrp="1" noRot="1" noChangeAspect="1" noChangeArrowheads="1" noTextEdit="1"/>
          </p:cNvSpPr>
          <p:nvPr>
            <p:ph type="sldImg"/>
          </p:nvPr>
        </p:nvSpPr>
        <p:spPr>
          <a:ln/>
        </p:spPr>
      </p:sp>
      <p:sp>
        <p:nvSpPr>
          <p:cNvPr id="181251" name="ノート プレースホルダー 2">
            <a:extLst>
              <a:ext uri="{FF2B5EF4-FFF2-40B4-BE49-F238E27FC236}">
                <a16:creationId xmlns:a16="http://schemas.microsoft.com/office/drawing/2014/main" id="{AA1DC129-A16D-4FE9-BDA2-F148D60B6F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9625E1A-FA15-4D53-AF23-2C6E0A0D199C}"/>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B85D1149-5892-4775-B287-B6583B1FD838}"/>
              </a:ext>
            </a:extLst>
          </p:cNvPr>
          <p:cNvSpPr>
            <a:spLocks noGrp="1"/>
          </p:cNvSpPr>
          <p:nvPr>
            <p:ph type="ftr" sz="quarter" idx="4"/>
          </p:nvPr>
        </p:nvSpPr>
        <p:spPr/>
        <p:txBody>
          <a:bodyPr/>
          <a:lstStyle/>
          <a:p>
            <a:pPr>
              <a:defRPr/>
            </a:pPr>
            <a:r>
              <a:rPr lang="en-US" altLang="ja-JP"/>
              <a:t>Copyright 2003-2012 The Japan Chamber of Commerce and Industry. </a:t>
            </a:r>
            <a:endParaRPr lang="en-US" altLang="ja-JP" dirty="0"/>
          </a:p>
        </p:txBody>
      </p:sp>
      <p:sp>
        <p:nvSpPr>
          <p:cNvPr id="181254" name="スライド番号プレースホルダー 5">
            <a:extLst>
              <a:ext uri="{FF2B5EF4-FFF2-40B4-BE49-F238E27FC236}">
                <a16:creationId xmlns:a16="http://schemas.microsoft.com/office/drawing/2014/main" id="{26FC807F-9845-4CA2-BB5F-471ACA3811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C867C76-50BF-473C-B5B7-27D524F1DC69}" type="slidenum">
              <a:rPr lang="en-US" altLang="ja-JP" sz="800" smtClean="0"/>
              <a:pPr/>
              <a:t>91</a:t>
            </a:fld>
            <a:endParaRPr lang="en-US" altLang="ja-JP"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481CE988-9E7F-4ADB-9762-407216D8DA09}"/>
              </a:ext>
            </a:extLst>
          </p:cNvPr>
          <p:cNvSpPr>
            <a:spLocks noGrp="1" noRot="1" noChangeAspect="1" noChangeArrowheads="1" noTextEdit="1"/>
          </p:cNvSpPr>
          <p:nvPr>
            <p:ph type="sldImg"/>
          </p:nvPr>
        </p:nvSpPr>
        <p:spPr>
          <a:ln/>
        </p:spPr>
      </p:sp>
      <p:sp>
        <p:nvSpPr>
          <p:cNvPr id="22531" name="ノート プレースホルダー 2">
            <a:extLst>
              <a:ext uri="{FF2B5EF4-FFF2-40B4-BE49-F238E27FC236}">
                <a16:creationId xmlns:a16="http://schemas.microsoft.com/office/drawing/2014/main" id="{11A41F69-2009-417E-AD2C-78787CAB04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C9D6B55-691E-4BA4-8CC0-5856E4EF8D11}"/>
              </a:ext>
            </a:extLst>
          </p:cNvPr>
          <p:cNvSpPr>
            <a:spLocks noGrp="1"/>
          </p:cNvSpPr>
          <p:nvPr>
            <p:ph type="dt" sz="quarter" idx="1"/>
          </p:nvPr>
        </p:nvSpPr>
        <p:spPr/>
        <p:txBody>
          <a:bodyPr/>
          <a:lstStyle/>
          <a:p>
            <a:pPr>
              <a:defRPr/>
            </a:pPr>
            <a:fld id="{A36C5D94-1D28-4CB2-8EBE-B36DCD5950D3}" type="datetime1">
              <a:rPr lang="ja-JP" altLang="en-US" smtClean="0"/>
              <a:pPr>
                <a:defRPr/>
              </a:pPr>
              <a:t>2023/6/15</a:t>
            </a:fld>
            <a:endParaRPr lang="en-US" altLang="ja-JP" dirty="0"/>
          </a:p>
        </p:txBody>
      </p:sp>
      <p:sp>
        <p:nvSpPr>
          <p:cNvPr id="5" name="フッター プレースホルダー 4">
            <a:extLst>
              <a:ext uri="{FF2B5EF4-FFF2-40B4-BE49-F238E27FC236}">
                <a16:creationId xmlns:a16="http://schemas.microsoft.com/office/drawing/2014/main" id="{192DFCC5-5132-4316-9EFB-B185BF43A66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2534" name="スライド番号プレースホルダー 5">
            <a:extLst>
              <a:ext uri="{FF2B5EF4-FFF2-40B4-BE49-F238E27FC236}">
                <a16:creationId xmlns:a16="http://schemas.microsoft.com/office/drawing/2014/main" id="{327596C9-C6E0-420E-B19E-B8093F4221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9063ED3-154B-44C8-88E9-80FD018FF88D}" type="slidenum">
              <a:rPr lang="en-US" altLang="ja-JP" sz="800" smtClean="0"/>
              <a:pPr/>
              <a:t>8</a:t>
            </a:fld>
            <a:endParaRPr lang="en-US" altLang="ja-JP" sz="8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E962A027-2BDF-4BCF-9657-7E120365D2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6">
            <a:hlinkClick r:id="" action="ppaction://hlinkshowjump?jump=nextslide" highlightClick="1"/>
            <a:extLst>
              <a:ext uri="{FF2B5EF4-FFF2-40B4-BE49-F238E27FC236}">
                <a16:creationId xmlns:a16="http://schemas.microsoft.com/office/drawing/2014/main" id="{0120B5BB-3EB5-4E2C-88EA-7880D7918477}"/>
              </a:ext>
            </a:extLst>
          </p:cNvPr>
          <p:cNvSpPr>
            <a:spLocks noChangeAspect="1" noChangeArrowheads="1"/>
          </p:cNvSpPr>
          <p:nvPr userDrawn="1"/>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3314" name="Rectangle 2"/>
          <p:cNvSpPr>
            <a:spLocks noGrp="1" noChangeArrowheads="1"/>
          </p:cNvSpPr>
          <p:nvPr>
            <p:ph type="ctrTitle"/>
          </p:nvPr>
        </p:nvSpPr>
        <p:spPr>
          <a:xfrm>
            <a:off x="215900" y="2159000"/>
            <a:ext cx="9472613" cy="1439863"/>
          </a:xfrm>
        </p:spPr>
        <p:txBody>
          <a:bodyPr/>
          <a:lstStyle>
            <a:lvl1pPr algn="ctr">
              <a:defRPr sz="3600"/>
            </a:lvl1pPr>
          </a:lstStyle>
          <a:p>
            <a:r>
              <a:rPr lang="ja-JP" altLang="en-US"/>
              <a:t>マスタ タイトルの書式設定</a:t>
            </a:r>
          </a:p>
        </p:txBody>
      </p:sp>
      <p:sp>
        <p:nvSpPr>
          <p:cNvPr id="13315" name="Rectangle 3"/>
          <p:cNvSpPr>
            <a:spLocks noGrp="1" noChangeArrowheads="1"/>
          </p:cNvSpPr>
          <p:nvPr>
            <p:ph type="subTitle" idx="1"/>
          </p:nvPr>
        </p:nvSpPr>
        <p:spPr>
          <a:xfrm>
            <a:off x="215900" y="3598863"/>
            <a:ext cx="9472613" cy="1079500"/>
          </a:xfrm>
        </p:spPr>
        <p:txBody>
          <a:bodyPr/>
          <a:lstStyle>
            <a:lvl1pPr marL="0" indent="0" algn="ctr">
              <a:buFont typeface="Osaka" charset="-128"/>
              <a:buNone/>
              <a:defRPr sz="1800"/>
            </a:lvl1pPr>
          </a:lstStyle>
          <a:p>
            <a:r>
              <a:rPr lang="ja-JP" altLang="en-US"/>
              <a:t>マスタ サブタイトルの書式設定</a:t>
            </a:r>
          </a:p>
        </p:txBody>
      </p:sp>
      <p:sp>
        <p:nvSpPr>
          <p:cNvPr id="6" name="Rectangle 5">
            <a:extLst>
              <a:ext uri="{FF2B5EF4-FFF2-40B4-BE49-F238E27FC236}">
                <a16:creationId xmlns:a16="http://schemas.microsoft.com/office/drawing/2014/main" id="{D71AC2D8-7A14-4859-87E3-F259A5E0F4C4}"/>
              </a:ext>
            </a:extLst>
          </p:cNvPr>
          <p:cNvSpPr>
            <a:spLocks noGrp="1" noChangeArrowheads="1"/>
          </p:cNvSpPr>
          <p:nvPr>
            <p:ph type="ftr" sz="quarter" idx="10"/>
          </p:nvPr>
        </p:nvSpPr>
        <p:spPr/>
        <p:txBody>
          <a:bodyPr/>
          <a:lstStyle>
            <a:lvl1pPr>
              <a:defRPr/>
            </a:lvl1pPr>
          </a:lstStyle>
          <a:p>
            <a:pPr>
              <a:defRPr/>
            </a:pPr>
            <a:r>
              <a:rPr lang="en-US" altLang="ja-JP"/>
              <a:t>Copyright 2018 The Japan Chamber of Commerce and Industry. All rights reserved.</a:t>
            </a:r>
          </a:p>
        </p:txBody>
      </p:sp>
      <p:sp>
        <p:nvSpPr>
          <p:cNvPr id="7" name="Rectangle 18">
            <a:extLst>
              <a:ext uri="{FF2B5EF4-FFF2-40B4-BE49-F238E27FC236}">
                <a16:creationId xmlns:a16="http://schemas.microsoft.com/office/drawing/2014/main" id="{33C219D6-ACCE-466F-88FF-AF5462D12510}"/>
              </a:ext>
            </a:extLst>
          </p:cNvPr>
          <p:cNvSpPr>
            <a:spLocks noGrp="1" noChangeArrowheads="1"/>
          </p:cNvSpPr>
          <p:nvPr>
            <p:ph type="dt" sz="quarter" idx="11"/>
          </p:nvPr>
        </p:nvSpPr>
        <p:spPr bwMode="auto">
          <a:xfrm>
            <a:off x="215900" y="6656388"/>
            <a:ext cx="2339975" cy="144462"/>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eaLnBrk="1" hangingPunct="1">
              <a:defRPr sz="600">
                <a:latin typeface="+mn-lt"/>
                <a:ea typeface="+mn-ea"/>
                <a:cs typeface="+mn-cs"/>
              </a:defRPr>
            </a:lvl1pPr>
          </a:lstStyle>
          <a:p>
            <a:pPr>
              <a:defRPr/>
            </a:pPr>
            <a:endParaRPr lang="en-US" altLang="ja-JP"/>
          </a:p>
        </p:txBody>
      </p:sp>
    </p:spTree>
    <p:extLst>
      <p:ext uri="{BB962C8B-B14F-4D97-AF65-F5344CB8AC3E}">
        <p14:creationId xmlns:p14="http://schemas.microsoft.com/office/powerpoint/2010/main" val="427365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F50EE947-50D8-448E-BAEF-F62C87DB8509}"/>
              </a:ext>
            </a:extLst>
          </p:cNvPr>
          <p:cNvSpPr>
            <a:spLocks noGrp="1" noChangeArrowheads="1"/>
          </p:cNvSpPr>
          <p:nvPr>
            <p:ph type="sldNum" sz="quarter" idx="10"/>
          </p:nvPr>
        </p:nvSpPr>
        <p:spPr>
          <a:ln/>
        </p:spPr>
        <p:txBody>
          <a:bodyPr/>
          <a:lstStyle>
            <a:lvl1pPr>
              <a:defRPr/>
            </a:lvl1pPr>
          </a:lstStyle>
          <a:p>
            <a:pPr>
              <a:defRPr/>
            </a:pPr>
            <a:fld id="{B050B606-AE47-4374-AD49-349B761A47BA}" type="slidenum">
              <a:rPr lang="en-US" altLang="ja-JP"/>
              <a:pPr>
                <a:defRPr/>
              </a:pPr>
              <a:t>‹#›</a:t>
            </a:fld>
            <a:endParaRPr lang="en-US" altLang="ja-JP"/>
          </a:p>
        </p:txBody>
      </p:sp>
      <p:sp>
        <p:nvSpPr>
          <p:cNvPr id="5" name="Rectangle 8">
            <a:extLst>
              <a:ext uri="{FF2B5EF4-FFF2-40B4-BE49-F238E27FC236}">
                <a16:creationId xmlns:a16="http://schemas.microsoft.com/office/drawing/2014/main" id="{14EF14B5-DD01-4C2F-B67E-20872EA2011C}"/>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09297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21550" y="304800"/>
            <a:ext cx="2366963" cy="61198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5900" y="304800"/>
            <a:ext cx="6953250" cy="61198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7003BAB5-8566-4AC4-AE27-391F80FE8146}"/>
              </a:ext>
            </a:extLst>
          </p:cNvPr>
          <p:cNvSpPr>
            <a:spLocks noGrp="1" noChangeArrowheads="1"/>
          </p:cNvSpPr>
          <p:nvPr>
            <p:ph type="sldNum" sz="quarter" idx="10"/>
          </p:nvPr>
        </p:nvSpPr>
        <p:spPr>
          <a:ln/>
        </p:spPr>
        <p:txBody>
          <a:bodyPr/>
          <a:lstStyle>
            <a:lvl1pPr>
              <a:defRPr/>
            </a:lvl1pPr>
          </a:lstStyle>
          <a:p>
            <a:pPr>
              <a:defRPr/>
            </a:pPr>
            <a:fld id="{2E8E8F85-CF40-455A-9ED9-3D519D6E1A92}" type="slidenum">
              <a:rPr lang="en-US" altLang="ja-JP"/>
              <a:pPr>
                <a:defRPr/>
              </a:pPr>
              <a:t>‹#›</a:t>
            </a:fld>
            <a:endParaRPr lang="en-US" altLang="ja-JP"/>
          </a:p>
        </p:txBody>
      </p:sp>
      <p:sp>
        <p:nvSpPr>
          <p:cNvPr id="5" name="Rectangle 8">
            <a:extLst>
              <a:ext uri="{FF2B5EF4-FFF2-40B4-BE49-F238E27FC236}">
                <a16:creationId xmlns:a16="http://schemas.microsoft.com/office/drawing/2014/main" id="{0EA55D07-F4C2-4673-B916-5454711CD5B0}"/>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81084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93BB0359-BA6E-4E71-A310-810E468AB15A}"/>
              </a:ext>
            </a:extLst>
          </p:cNvPr>
          <p:cNvSpPr>
            <a:spLocks noGrp="1" noChangeArrowheads="1"/>
          </p:cNvSpPr>
          <p:nvPr>
            <p:ph type="sldNum" sz="quarter" idx="10"/>
          </p:nvPr>
        </p:nvSpPr>
        <p:spPr>
          <a:ln/>
        </p:spPr>
        <p:txBody>
          <a:bodyPr/>
          <a:lstStyle>
            <a:lvl1pPr>
              <a:defRPr/>
            </a:lvl1pPr>
          </a:lstStyle>
          <a:p>
            <a:pPr>
              <a:defRPr/>
            </a:pPr>
            <a:fld id="{F5C618E6-9E23-4B74-AFF0-7BAB2DA8B316}" type="slidenum">
              <a:rPr lang="en-US" altLang="ja-JP"/>
              <a:pPr>
                <a:defRPr/>
              </a:pPr>
              <a:t>‹#›</a:t>
            </a:fld>
            <a:endParaRPr lang="en-US" altLang="ja-JP"/>
          </a:p>
        </p:txBody>
      </p:sp>
      <p:sp>
        <p:nvSpPr>
          <p:cNvPr id="5" name="Rectangle 8">
            <a:extLst>
              <a:ext uri="{FF2B5EF4-FFF2-40B4-BE49-F238E27FC236}">
                <a16:creationId xmlns:a16="http://schemas.microsoft.com/office/drawing/2014/main" id="{371F17A7-1F20-4144-8C73-7AA189D302A8}"/>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67983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a:extLst>
              <a:ext uri="{FF2B5EF4-FFF2-40B4-BE49-F238E27FC236}">
                <a16:creationId xmlns:a16="http://schemas.microsoft.com/office/drawing/2014/main" id="{0DD08BB4-5CE1-4641-BC28-18C82BE61862}"/>
              </a:ext>
            </a:extLst>
          </p:cNvPr>
          <p:cNvSpPr>
            <a:spLocks noGrp="1" noChangeArrowheads="1"/>
          </p:cNvSpPr>
          <p:nvPr>
            <p:ph type="sldNum" sz="quarter" idx="10"/>
          </p:nvPr>
        </p:nvSpPr>
        <p:spPr>
          <a:ln/>
        </p:spPr>
        <p:txBody>
          <a:bodyPr/>
          <a:lstStyle>
            <a:lvl1pPr>
              <a:defRPr/>
            </a:lvl1pPr>
          </a:lstStyle>
          <a:p>
            <a:pPr>
              <a:defRPr/>
            </a:pPr>
            <a:fld id="{9C192C81-213D-41F1-92BB-6C7EE68A4962}" type="slidenum">
              <a:rPr lang="en-US" altLang="ja-JP"/>
              <a:pPr>
                <a:defRPr/>
              </a:pPr>
              <a:t>‹#›</a:t>
            </a:fld>
            <a:endParaRPr lang="en-US" altLang="ja-JP"/>
          </a:p>
        </p:txBody>
      </p:sp>
      <p:sp>
        <p:nvSpPr>
          <p:cNvPr id="5" name="Rectangle 8">
            <a:extLst>
              <a:ext uri="{FF2B5EF4-FFF2-40B4-BE49-F238E27FC236}">
                <a16:creationId xmlns:a16="http://schemas.microsoft.com/office/drawing/2014/main" id="{FD3FA5C1-446A-42B2-8A5E-4E0B3CCBADF8}"/>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406669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15900" y="1025525"/>
            <a:ext cx="4659313"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7613" y="1025525"/>
            <a:ext cx="4660900"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a:extLst>
              <a:ext uri="{FF2B5EF4-FFF2-40B4-BE49-F238E27FC236}">
                <a16:creationId xmlns:a16="http://schemas.microsoft.com/office/drawing/2014/main" id="{526F458D-D788-4E71-AB67-7BBD9D4F8554}"/>
              </a:ext>
            </a:extLst>
          </p:cNvPr>
          <p:cNvSpPr>
            <a:spLocks noGrp="1" noChangeArrowheads="1"/>
          </p:cNvSpPr>
          <p:nvPr>
            <p:ph type="sldNum" sz="quarter" idx="10"/>
          </p:nvPr>
        </p:nvSpPr>
        <p:spPr>
          <a:ln/>
        </p:spPr>
        <p:txBody>
          <a:bodyPr/>
          <a:lstStyle>
            <a:lvl1pPr>
              <a:defRPr/>
            </a:lvl1pPr>
          </a:lstStyle>
          <a:p>
            <a:pPr>
              <a:defRPr/>
            </a:pPr>
            <a:fld id="{EEA69AD4-8335-4F60-9014-BFC22CDD9E2F}" type="slidenum">
              <a:rPr lang="en-US" altLang="ja-JP"/>
              <a:pPr>
                <a:defRPr/>
              </a:pPr>
              <a:t>‹#›</a:t>
            </a:fld>
            <a:endParaRPr lang="en-US" altLang="ja-JP"/>
          </a:p>
        </p:txBody>
      </p:sp>
      <p:sp>
        <p:nvSpPr>
          <p:cNvPr id="6" name="Rectangle 8">
            <a:extLst>
              <a:ext uri="{FF2B5EF4-FFF2-40B4-BE49-F238E27FC236}">
                <a16:creationId xmlns:a16="http://schemas.microsoft.com/office/drawing/2014/main" id="{ADE67185-2307-4286-9477-0760A2B2FF16}"/>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8483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a:extLst>
              <a:ext uri="{FF2B5EF4-FFF2-40B4-BE49-F238E27FC236}">
                <a16:creationId xmlns:a16="http://schemas.microsoft.com/office/drawing/2014/main" id="{407B9483-BF34-4013-BB35-8D0CC28A7F7E}"/>
              </a:ext>
            </a:extLst>
          </p:cNvPr>
          <p:cNvSpPr>
            <a:spLocks noGrp="1" noChangeArrowheads="1"/>
          </p:cNvSpPr>
          <p:nvPr>
            <p:ph type="sldNum" sz="quarter" idx="10"/>
          </p:nvPr>
        </p:nvSpPr>
        <p:spPr>
          <a:ln/>
        </p:spPr>
        <p:txBody>
          <a:bodyPr/>
          <a:lstStyle>
            <a:lvl1pPr>
              <a:defRPr/>
            </a:lvl1pPr>
          </a:lstStyle>
          <a:p>
            <a:pPr>
              <a:defRPr/>
            </a:pPr>
            <a:fld id="{CFB6F300-C1F0-4EEC-B009-A84CD1678253}" type="slidenum">
              <a:rPr lang="en-US" altLang="ja-JP"/>
              <a:pPr>
                <a:defRPr/>
              </a:pPr>
              <a:t>‹#›</a:t>
            </a:fld>
            <a:endParaRPr lang="en-US" altLang="ja-JP"/>
          </a:p>
        </p:txBody>
      </p:sp>
      <p:sp>
        <p:nvSpPr>
          <p:cNvPr id="8" name="Rectangle 8">
            <a:extLst>
              <a:ext uri="{FF2B5EF4-FFF2-40B4-BE49-F238E27FC236}">
                <a16:creationId xmlns:a16="http://schemas.microsoft.com/office/drawing/2014/main" id="{51C4E275-9D37-4E0C-BB9E-EFE651155383}"/>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05903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a:extLst>
              <a:ext uri="{FF2B5EF4-FFF2-40B4-BE49-F238E27FC236}">
                <a16:creationId xmlns:a16="http://schemas.microsoft.com/office/drawing/2014/main" id="{59973967-5016-46B6-8049-1B3A638E439E}"/>
              </a:ext>
            </a:extLst>
          </p:cNvPr>
          <p:cNvSpPr>
            <a:spLocks noGrp="1" noChangeArrowheads="1"/>
          </p:cNvSpPr>
          <p:nvPr>
            <p:ph type="sldNum" sz="quarter" idx="10"/>
          </p:nvPr>
        </p:nvSpPr>
        <p:spPr>
          <a:ln/>
        </p:spPr>
        <p:txBody>
          <a:bodyPr/>
          <a:lstStyle>
            <a:lvl1pPr>
              <a:defRPr/>
            </a:lvl1pPr>
          </a:lstStyle>
          <a:p>
            <a:pPr>
              <a:defRPr/>
            </a:pPr>
            <a:fld id="{159C0B6A-7205-4027-ADFA-3DED60385380}" type="slidenum">
              <a:rPr lang="en-US" altLang="ja-JP"/>
              <a:pPr>
                <a:defRPr/>
              </a:pPr>
              <a:t>‹#›</a:t>
            </a:fld>
            <a:endParaRPr lang="en-US" altLang="ja-JP"/>
          </a:p>
        </p:txBody>
      </p:sp>
      <p:sp>
        <p:nvSpPr>
          <p:cNvPr id="4" name="Rectangle 8">
            <a:extLst>
              <a:ext uri="{FF2B5EF4-FFF2-40B4-BE49-F238E27FC236}">
                <a16:creationId xmlns:a16="http://schemas.microsoft.com/office/drawing/2014/main" id="{C7C497BE-6F42-4F81-AE69-336D2408316F}"/>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52105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2580D27-3BDC-4804-8CAD-637474FAB55A}"/>
              </a:ext>
            </a:extLst>
          </p:cNvPr>
          <p:cNvSpPr>
            <a:spLocks noGrp="1" noChangeArrowheads="1"/>
          </p:cNvSpPr>
          <p:nvPr>
            <p:ph type="sldNum" sz="quarter" idx="10"/>
          </p:nvPr>
        </p:nvSpPr>
        <p:spPr>
          <a:ln/>
        </p:spPr>
        <p:txBody>
          <a:bodyPr/>
          <a:lstStyle>
            <a:lvl1pPr>
              <a:defRPr/>
            </a:lvl1pPr>
          </a:lstStyle>
          <a:p>
            <a:pPr>
              <a:defRPr/>
            </a:pPr>
            <a:fld id="{B249A57F-9B2F-45B8-BC84-D6FB0D2CAF21}" type="slidenum">
              <a:rPr lang="en-US" altLang="ja-JP"/>
              <a:pPr>
                <a:defRPr/>
              </a:pPr>
              <a:t>‹#›</a:t>
            </a:fld>
            <a:endParaRPr lang="en-US" altLang="ja-JP"/>
          </a:p>
        </p:txBody>
      </p:sp>
      <p:sp>
        <p:nvSpPr>
          <p:cNvPr id="3" name="Rectangle 8">
            <a:extLst>
              <a:ext uri="{FF2B5EF4-FFF2-40B4-BE49-F238E27FC236}">
                <a16:creationId xmlns:a16="http://schemas.microsoft.com/office/drawing/2014/main" id="{E0FC0FC0-FE08-409A-A0A4-609BF5C8E1F3}"/>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846745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0F4A3E4D-341D-4C16-918E-09F99980773B}"/>
              </a:ext>
            </a:extLst>
          </p:cNvPr>
          <p:cNvSpPr>
            <a:spLocks noGrp="1" noChangeArrowheads="1"/>
          </p:cNvSpPr>
          <p:nvPr>
            <p:ph type="sldNum" sz="quarter" idx="10"/>
          </p:nvPr>
        </p:nvSpPr>
        <p:spPr>
          <a:ln/>
        </p:spPr>
        <p:txBody>
          <a:bodyPr/>
          <a:lstStyle>
            <a:lvl1pPr>
              <a:defRPr/>
            </a:lvl1pPr>
          </a:lstStyle>
          <a:p>
            <a:pPr>
              <a:defRPr/>
            </a:pPr>
            <a:fld id="{A4950292-10CD-4F31-8DFA-F07F29BA42FD}" type="slidenum">
              <a:rPr lang="en-US" altLang="ja-JP"/>
              <a:pPr>
                <a:defRPr/>
              </a:pPr>
              <a:t>‹#›</a:t>
            </a:fld>
            <a:endParaRPr lang="en-US" altLang="ja-JP"/>
          </a:p>
        </p:txBody>
      </p:sp>
      <p:sp>
        <p:nvSpPr>
          <p:cNvPr id="6" name="Rectangle 8">
            <a:extLst>
              <a:ext uri="{FF2B5EF4-FFF2-40B4-BE49-F238E27FC236}">
                <a16:creationId xmlns:a16="http://schemas.microsoft.com/office/drawing/2014/main" id="{564ED1DF-00E2-4806-B3DF-18AA7E7DE65D}"/>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61695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E2A15A19-5AAC-4551-896D-F12C81324BBC}"/>
              </a:ext>
            </a:extLst>
          </p:cNvPr>
          <p:cNvSpPr>
            <a:spLocks noGrp="1" noChangeArrowheads="1"/>
          </p:cNvSpPr>
          <p:nvPr>
            <p:ph type="sldNum" sz="quarter" idx="10"/>
          </p:nvPr>
        </p:nvSpPr>
        <p:spPr>
          <a:ln/>
        </p:spPr>
        <p:txBody>
          <a:bodyPr/>
          <a:lstStyle>
            <a:lvl1pPr>
              <a:defRPr/>
            </a:lvl1pPr>
          </a:lstStyle>
          <a:p>
            <a:pPr>
              <a:defRPr/>
            </a:pPr>
            <a:fld id="{910A0D25-9DD7-4961-A902-F47B1EB88127}" type="slidenum">
              <a:rPr lang="en-US" altLang="ja-JP"/>
              <a:pPr>
                <a:defRPr/>
              </a:pPr>
              <a:t>‹#›</a:t>
            </a:fld>
            <a:endParaRPr lang="en-US" altLang="ja-JP"/>
          </a:p>
        </p:txBody>
      </p:sp>
      <p:sp>
        <p:nvSpPr>
          <p:cNvPr id="6" name="Rectangle 8">
            <a:extLst>
              <a:ext uri="{FF2B5EF4-FFF2-40B4-BE49-F238E27FC236}">
                <a16:creationId xmlns:a16="http://schemas.microsoft.com/office/drawing/2014/main" id="{6DE19FDE-189D-4662-B543-11B66417514E}"/>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7352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61D97A-5F64-4C7D-BAD6-0FAD0744E432}"/>
              </a:ext>
            </a:extLst>
          </p:cNvPr>
          <p:cNvSpPr>
            <a:spLocks noGrp="1" noChangeArrowheads="1"/>
          </p:cNvSpPr>
          <p:nvPr>
            <p:ph type="title"/>
          </p:nvPr>
        </p:nvSpPr>
        <p:spPr bwMode="auto">
          <a:xfrm>
            <a:off x="215900" y="304800"/>
            <a:ext cx="74136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06810D5-2F14-414B-853D-8CE72AAB4698}"/>
              </a:ext>
            </a:extLst>
          </p:cNvPr>
          <p:cNvSpPr>
            <a:spLocks noGrp="1" noChangeArrowheads="1"/>
          </p:cNvSpPr>
          <p:nvPr>
            <p:ph type="body" idx="1"/>
          </p:nvPr>
        </p:nvSpPr>
        <p:spPr bwMode="auto">
          <a:xfrm>
            <a:off x="215900" y="1025525"/>
            <a:ext cx="9472613"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a:extLst>
              <a:ext uri="{FF2B5EF4-FFF2-40B4-BE49-F238E27FC236}">
                <a16:creationId xmlns:a16="http://schemas.microsoft.com/office/drawing/2014/main" id="{0E8DEB87-57C2-44B3-A308-3F3E9EECB406}"/>
              </a:ext>
            </a:extLst>
          </p:cNvPr>
          <p:cNvSpPr>
            <a:spLocks noGrp="1" noChangeArrowheads="1"/>
          </p:cNvSpPr>
          <p:nvPr>
            <p:ph type="sldNum" sz="quarter" idx="4"/>
          </p:nvPr>
        </p:nvSpPr>
        <p:spPr bwMode="auto">
          <a:xfrm>
            <a:off x="9237663" y="6656388"/>
            <a:ext cx="306387" cy="14446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ctr" eaLnBrk="1" hangingPunct="1">
              <a:defRPr sz="1000">
                <a:latin typeface="ＭＳ ゴシック" panose="020B0609070205080204" pitchFamily="49" charset="-128"/>
                <a:ea typeface="ＭＳ ゴシック" panose="020B0609070205080204" pitchFamily="49" charset="-128"/>
              </a:defRPr>
            </a:lvl1pPr>
          </a:lstStyle>
          <a:p>
            <a:pPr>
              <a:defRPr/>
            </a:pPr>
            <a:fld id="{7C0100EA-BC6B-43C7-B7C0-271EFD457FD8}" type="slidenum">
              <a:rPr lang="en-US" altLang="ja-JP"/>
              <a:pPr>
                <a:defRPr/>
              </a:pPr>
              <a:t>‹#›</a:t>
            </a:fld>
            <a:endParaRPr lang="en-US" altLang="ja-JP"/>
          </a:p>
        </p:txBody>
      </p:sp>
      <p:sp>
        <p:nvSpPr>
          <p:cNvPr id="1032" name="Rectangle 8">
            <a:extLst>
              <a:ext uri="{FF2B5EF4-FFF2-40B4-BE49-F238E27FC236}">
                <a16:creationId xmlns:a16="http://schemas.microsoft.com/office/drawing/2014/main" id="{EE9834BD-708C-42F0-91BF-5FFFF688F378}"/>
              </a:ext>
            </a:extLst>
          </p:cNvPr>
          <p:cNvSpPr>
            <a:spLocks noGrp="1" noChangeArrowheads="1"/>
          </p:cNvSpPr>
          <p:nvPr>
            <p:ph type="ftr" sz="quarter" idx="3"/>
          </p:nvPr>
        </p:nvSpPr>
        <p:spPr bwMode="auto">
          <a:xfrm>
            <a:off x="2698750" y="6656388"/>
            <a:ext cx="4505325" cy="144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600">
                <a:latin typeface="+mn-lt"/>
                <a:ea typeface="+mn-ea"/>
                <a:cs typeface="+mn-cs"/>
              </a:defRPr>
            </a:lvl1pPr>
          </a:lstStyle>
          <a:p>
            <a:pPr>
              <a:defRPr/>
            </a:pPr>
            <a:r>
              <a:rPr lang="en-US" altLang="ja-JP"/>
              <a:t>Copyright 2018 The Japan Chamber of Commerce and Industry. All rights reserved.</a:t>
            </a:r>
          </a:p>
        </p:txBody>
      </p:sp>
      <p:pic>
        <p:nvPicPr>
          <p:cNvPr id="2" name="Picture 13">
            <a:extLst>
              <a:ext uri="{FF2B5EF4-FFF2-40B4-BE49-F238E27FC236}">
                <a16:creationId xmlns:a16="http://schemas.microsoft.com/office/drawing/2014/main" id="{67E5C645-1558-42F2-A4A4-21B247729B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17">
            <a:hlinkClick r:id="" action="ppaction://hlinkshowjump?jump=previousslide" highlightClick="1"/>
            <a:extLst>
              <a:ext uri="{FF2B5EF4-FFF2-40B4-BE49-F238E27FC236}">
                <a16:creationId xmlns:a16="http://schemas.microsoft.com/office/drawing/2014/main" id="{3D6B9FEC-8C68-4CA9-8B01-D73FC5586260}"/>
              </a:ext>
            </a:extLst>
          </p:cNvPr>
          <p:cNvSpPr>
            <a:spLocks noChangeAspect="1" noChangeArrowheads="1"/>
          </p:cNvSpPr>
          <p:nvPr/>
        </p:nvSpPr>
        <p:spPr bwMode="auto">
          <a:xfrm>
            <a:off x="9093200" y="6656388"/>
            <a:ext cx="144463" cy="144462"/>
          </a:xfrm>
          <a:prstGeom prst="actionButtonBackPrevious">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3" name="AutoShape 18">
            <a:hlinkClick r:id="" action="ppaction://hlinkshowjump?jump=nextslide" highlightClick="1"/>
            <a:extLst>
              <a:ext uri="{FF2B5EF4-FFF2-40B4-BE49-F238E27FC236}">
                <a16:creationId xmlns:a16="http://schemas.microsoft.com/office/drawing/2014/main" id="{4807CD84-E509-41C4-8C83-61A5397D378E}"/>
              </a:ext>
            </a:extLst>
          </p:cNvPr>
          <p:cNvSpPr>
            <a:spLocks noChangeAspect="1" noChangeArrowheads="1"/>
          </p:cNvSpPr>
          <p:nvPr/>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033" name="Line 20">
            <a:extLst>
              <a:ext uri="{FF2B5EF4-FFF2-40B4-BE49-F238E27FC236}">
                <a16:creationId xmlns:a16="http://schemas.microsoft.com/office/drawing/2014/main" id="{04D4C8FC-5ABF-4CD9-9A29-696A2A3CEF78}"/>
              </a:ext>
            </a:extLst>
          </p:cNvPr>
          <p:cNvSpPr>
            <a:spLocks noChangeShapeType="1"/>
          </p:cNvSpPr>
          <p:nvPr/>
        </p:nvSpPr>
        <p:spPr bwMode="auto">
          <a:xfrm>
            <a:off x="215900" y="844550"/>
            <a:ext cx="9472613" cy="0"/>
          </a:xfrm>
          <a:prstGeom prst="line">
            <a:avLst/>
          </a:prstGeom>
          <a:noFill/>
          <a:ln w="3175">
            <a:solidFill>
              <a:srgbClr val="E6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90917" r:id="rId1"/>
    <p:sldLayoutId id="2147490907" r:id="rId2"/>
    <p:sldLayoutId id="2147490908" r:id="rId3"/>
    <p:sldLayoutId id="2147490909" r:id="rId4"/>
    <p:sldLayoutId id="2147490910" r:id="rId5"/>
    <p:sldLayoutId id="2147490911" r:id="rId6"/>
    <p:sldLayoutId id="2147490912" r:id="rId7"/>
    <p:sldLayoutId id="2147490913" r:id="rId8"/>
    <p:sldLayoutId id="2147490914" r:id="rId9"/>
    <p:sldLayoutId id="2147490915" r:id="rId10"/>
    <p:sldLayoutId id="2147490916" r:id="rId11"/>
  </p:sldLayoutIdLst>
  <p:hf hdr="0" dt="0"/>
  <p:txStyles>
    <p:titleStyle>
      <a:lvl1pPr algn="l" rtl="0" eaLnBrk="0" fontAlgn="base" hangingPunct="0">
        <a:spcBef>
          <a:spcPct val="0"/>
        </a:spcBef>
        <a:spcAft>
          <a:spcPct val="0"/>
        </a:spcAft>
        <a:defRPr kumimoji="1" sz="2800" b="1">
          <a:solidFill>
            <a:schemeClr val="tx2"/>
          </a:solidFill>
          <a:latin typeface="+mj-lt"/>
          <a:ea typeface="+mj-ea"/>
          <a:cs typeface="+mj-cs"/>
        </a:defRPr>
      </a:lvl1pPr>
      <a:lvl2pPr algn="l" rtl="0" eaLnBrk="0" fontAlgn="base" hangingPunct="0">
        <a:spcBef>
          <a:spcPct val="0"/>
        </a:spcBef>
        <a:spcAft>
          <a:spcPct val="0"/>
        </a:spcAft>
        <a:defRPr kumimoji="1" sz="2800" b="1">
          <a:solidFill>
            <a:schemeClr val="tx2"/>
          </a:solidFill>
          <a:latin typeface="ＭＳ ゴシック" charset="-128"/>
          <a:ea typeface="ＭＳ ゴシック" charset="-128"/>
        </a:defRPr>
      </a:lvl2pPr>
      <a:lvl3pPr algn="l" rtl="0" eaLnBrk="0" fontAlgn="base" hangingPunct="0">
        <a:spcBef>
          <a:spcPct val="0"/>
        </a:spcBef>
        <a:spcAft>
          <a:spcPct val="0"/>
        </a:spcAft>
        <a:defRPr kumimoji="1" sz="2800" b="1">
          <a:solidFill>
            <a:schemeClr val="tx2"/>
          </a:solidFill>
          <a:latin typeface="ＭＳ ゴシック" charset="-128"/>
          <a:ea typeface="ＭＳ ゴシック" charset="-128"/>
        </a:defRPr>
      </a:lvl3pPr>
      <a:lvl4pPr algn="l" rtl="0" eaLnBrk="0" fontAlgn="base" hangingPunct="0">
        <a:spcBef>
          <a:spcPct val="0"/>
        </a:spcBef>
        <a:spcAft>
          <a:spcPct val="0"/>
        </a:spcAft>
        <a:defRPr kumimoji="1" sz="2800" b="1">
          <a:solidFill>
            <a:schemeClr val="tx2"/>
          </a:solidFill>
          <a:latin typeface="ＭＳ ゴシック" charset="-128"/>
          <a:ea typeface="ＭＳ ゴシック" charset="-128"/>
        </a:defRPr>
      </a:lvl4pPr>
      <a:lvl5pPr algn="l" rtl="0" eaLnBrk="0" fontAlgn="base" hangingPunct="0">
        <a:spcBef>
          <a:spcPct val="0"/>
        </a:spcBef>
        <a:spcAft>
          <a:spcPct val="0"/>
        </a:spcAft>
        <a:defRPr kumimoji="1" sz="2800" b="1">
          <a:solidFill>
            <a:schemeClr val="tx2"/>
          </a:solidFill>
          <a:latin typeface="ＭＳ ゴシック" charset="-128"/>
          <a:ea typeface="ＭＳ ゴシック" charset="-128"/>
        </a:defRPr>
      </a:lvl5pPr>
      <a:lvl6pPr marL="457200" algn="l" rtl="0" fontAlgn="base">
        <a:spcBef>
          <a:spcPct val="0"/>
        </a:spcBef>
        <a:spcAft>
          <a:spcPct val="0"/>
        </a:spcAft>
        <a:defRPr kumimoji="1" sz="2800" b="1">
          <a:solidFill>
            <a:schemeClr val="tx2"/>
          </a:solidFill>
          <a:latin typeface="ＭＳ ゴシック" charset="-128"/>
          <a:ea typeface="ＭＳ ゴシック" charset="-128"/>
        </a:defRPr>
      </a:lvl6pPr>
      <a:lvl7pPr marL="914400" algn="l" rtl="0" fontAlgn="base">
        <a:spcBef>
          <a:spcPct val="0"/>
        </a:spcBef>
        <a:spcAft>
          <a:spcPct val="0"/>
        </a:spcAft>
        <a:defRPr kumimoji="1" sz="2800" b="1">
          <a:solidFill>
            <a:schemeClr val="tx2"/>
          </a:solidFill>
          <a:latin typeface="ＭＳ ゴシック" charset="-128"/>
          <a:ea typeface="ＭＳ ゴシック" charset="-128"/>
        </a:defRPr>
      </a:lvl7pPr>
      <a:lvl8pPr marL="1371600" algn="l" rtl="0" fontAlgn="base">
        <a:spcBef>
          <a:spcPct val="0"/>
        </a:spcBef>
        <a:spcAft>
          <a:spcPct val="0"/>
        </a:spcAft>
        <a:defRPr kumimoji="1" sz="2800" b="1">
          <a:solidFill>
            <a:schemeClr val="tx2"/>
          </a:solidFill>
          <a:latin typeface="ＭＳ ゴシック" charset="-128"/>
          <a:ea typeface="ＭＳ ゴシック" charset="-128"/>
        </a:defRPr>
      </a:lvl8pPr>
      <a:lvl9pPr marL="1828800" algn="l" rtl="0" fontAlgn="base">
        <a:spcBef>
          <a:spcPct val="0"/>
        </a:spcBef>
        <a:spcAft>
          <a:spcPct val="0"/>
        </a:spcAft>
        <a:defRPr kumimoji="1" sz="2800" b="1">
          <a:solidFill>
            <a:schemeClr val="tx2"/>
          </a:solidFill>
          <a:latin typeface="ＭＳ ゴシック" charset="-128"/>
          <a:ea typeface="ＭＳ ゴシック" charset="-128"/>
        </a:defRPr>
      </a:lvl9pPr>
    </p:titleStyle>
    <p:bodyStyle>
      <a:lvl1pPr marL="342900" indent="-342900" algn="l" rtl="0" eaLnBrk="0" fontAlgn="base" hangingPunct="0">
        <a:spcBef>
          <a:spcPct val="20000"/>
        </a:spcBef>
        <a:spcAft>
          <a:spcPct val="0"/>
        </a:spcAft>
        <a:buClr>
          <a:srgbClr val="E60000"/>
        </a:buClr>
        <a:buFont typeface="Osaka"/>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tmp"/><Relationship Id="rId7"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91.xml"/><Relationship Id="rId3" Type="http://schemas.openxmlformats.org/officeDocument/2006/relationships/slide" Target="slide5.xml"/><Relationship Id="rId7" Type="http://schemas.openxmlformats.org/officeDocument/2006/relationships/slide" Target="slide33.xml"/><Relationship Id="rId12" Type="http://schemas.openxmlformats.org/officeDocument/2006/relationships/slide" Target="slide8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4.xml"/><Relationship Id="rId11" Type="http://schemas.openxmlformats.org/officeDocument/2006/relationships/slide" Target="slide79.xml"/><Relationship Id="rId5" Type="http://schemas.openxmlformats.org/officeDocument/2006/relationships/slide" Target="slide6.xml"/><Relationship Id="rId10" Type="http://schemas.openxmlformats.org/officeDocument/2006/relationships/slide" Target="slide74.xml"/><Relationship Id="rId4" Type="http://schemas.openxmlformats.org/officeDocument/2006/relationships/slide" Target="slide4.xml"/><Relationship Id="rId9" Type="http://schemas.openxmlformats.org/officeDocument/2006/relationships/slide" Target="slide6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oo.jcci.or.jp/" TargetMode="External"/><Relationship Id="rId5" Type="http://schemas.openxmlformats.org/officeDocument/2006/relationships/image" Target="../media/image36.png"/><Relationship Id="rId4" Type="http://schemas.openxmlformats.org/officeDocument/2006/relationships/hyperlink" Target="https://coo.jcci.or.jp/ec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hyperlink" Target="https://www.jcci.or.jp/tsv_teigi.xlsx" TargetMode="External"/><Relationship Id="rId3" Type="http://schemas.openxmlformats.org/officeDocument/2006/relationships/image" Target="../media/image53.png"/><Relationship Id="rId7" Type="http://schemas.openxmlformats.org/officeDocument/2006/relationships/hyperlink" Target="https://www.jcci.or.jp/boeki/sys/tsv_manual.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2.png"/><Relationship Id="rId9" Type="http://schemas.openxmlformats.org/officeDocument/2006/relationships/hyperlink" Target="https://www.jcci.or.jp/tsv_sample.zip"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72.png"/><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2.png"/></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5.png"/></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5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6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87.png"/></Relationships>
</file>

<file path=ppt/slides/_rels/slide6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jcci.or.jp/boeki/"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7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7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113.png"/></Relationships>
</file>

<file path=ppt/slides/_rels/slide7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7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116.png"/></Relationships>
</file>

<file path=ppt/slides/_rels/slide7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8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8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8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8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8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8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9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a:extLst>
              <a:ext uri="{FF2B5EF4-FFF2-40B4-BE49-F238E27FC236}">
                <a16:creationId xmlns:a16="http://schemas.microsoft.com/office/drawing/2014/main" id="{6600B71B-225C-4BFF-8075-1BF095036B5A}"/>
              </a:ext>
            </a:extLst>
          </p:cNvPr>
          <p:cNvSpPr>
            <a:spLocks noGrp="1" noChangeArrowheads="1"/>
          </p:cNvSpPr>
          <p:nvPr>
            <p:ph type="ctrTitle"/>
          </p:nvPr>
        </p:nvSpPr>
        <p:spPr>
          <a:xfrm>
            <a:off x="0" y="2349500"/>
            <a:ext cx="9906000" cy="1754188"/>
          </a:xfrm>
        </p:spPr>
        <p:txBody>
          <a:bodyPr anchor="t">
            <a:spAutoFit/>
          </a:bodyPr>
          <a:lstStyle/>
          <a:p>
            <a:pPr eaLnBrk="1" hangingPunct="1"/>
            <a:r>
              <a:rPr lang="ja-JP" altLang="en-US">
                <a:solidFill>
                  <a:schemeClr val="tx1"/>
                </a:solidFill>
              </a:rPr>
              <a:t>貿易関係証明発給システム</a:t>
            </a:r>
            <a:br>
              <a:rPr lang="en-US" altLang="ja-JP" dirty="0">
                <a:solidFill>
                  <a:schemeClr val="tx1"/>
                </a:solidFill>
              </a:rPr>
            </a:br>
            <a:r>
              <a:rPr lang="ja-JP" altLang="en-US">
                <a:solidFill>
                  <a:schemeClr val="tx1"/>
                </a:solidFill>
              </a:rPr>
              <a:t>利用マニュアル</a:t>
            </a:r>
            <a:br>
              <a:rPr lang="en-US" altLang="ja-JP" dirty="0">
                <a:solidFill>
                  <a:schemeClr val="tx1"/>
                </a:solidFill>
              </a:rPr>
            </a:br>
            <a:r>
              <a:rPr lang="en-US" altLang="ja-JP" dirty="0">
                <a:solidFill>
                  <a:schemeClr val="tx1"/>
                </a:solidFill>
              </a:rPr>
              <a:t>【</a:t>
            </a:r>
            <a:r>
              <a:rPr lang="ja-JP" altLang="en-US">
                <a:solidFill>
                  <a:schemeClr val="tx1"/>
                </a:solidFill>
              </a:rPr>
              <a:t>申請者用</a:t>
            </a:r>
            <a:r>
              <a:rPr lang="en-US" altLang="ja-JP" dirty="0">
                <a:solidFill>
                  <a:schemeClr val="tx1"/>
                </a:solidFill>
              </a:rPr>
              <a:t>】</a:t>
            </a:r>
            <a:endParaRPr lang="ja-JP" altLang="en-US" sz="3200">
              <a:solidFill>
                <a:schemeClr val="tx1"/>
              </a:solidFill>
            </a:endParaRPr>
          </a:p>
        </p:txBody>
      </p:sp>
      <p:sp>
        <p:nvSpPr>
          <p:cNvPr id="5123" name="Rectangle 13">
            <a:extLst>
              <a:ext uri="{FF2B5EF4-FFF2-40B4-BE49-F238E27FC236}">
                <a16:creationId xmlns:a16="http://schemas.microsoft.com/office/drawing/2014/main" id="{461C6BE8-8A81-48A0-845B-1C67EF62AE0E}"/>
              </a:ext>
            </a:extLst>
          </p:cNvPr>
          <p:cNvSpPr txBox="1">
            <a:spLocks noChangeArrowheads="1"/>
          </p:cNvSpPr>
          <p:nvPr/>
        </p:nvSpPr>
        <p:spPr bwMode="auto">
          <a:xfrm>
            <a:off x="3944938" y="4652963"/>
            <a:ext cx="239395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dist" eaLnBrk="1" hangingPunct="1">
              <a:buFont typeface="Osaka"/>
              <a:buNone/>
            </a:pPr>
            <a:r>
              <a:rPr lang="en-US" altLang="ja-JP" dirty="0">
                <a:ea typeface="Osaka"/>
              </a:rPr>
              <a:t>2022</a:t>
            </a:r>
            <a:r>
              <a:rPr lang="ja-JP" altLang="en-US" dirty="0">
                <a:ea typeface="Osaka"/>
              </a:rPr>
              <a:t>年</a:t>
            </a:r>
            <a:r>
              <a:rPr lang="en-US" altLang="ja-JP" dirty="0">
                <a:ea typeface="Osaka"/>
              </a:rPr>
              <a:t>3</a:t>
            </a:r>
            <a:r>
              <a:rPr lang="ja-JP" altLang="en-US" dirty="0">
                <a:ea typeface="Osaka"/>
              </a:rPr>
              <a:t>月</a:t>
            </a:r>
            <a:endParaRPr lang="en-US" altLang="ja-JP" dirty="0">
              <a:ea typeface="Osaka"/>
            </a:endParaRPr>
          </a:p>
          <a:p>
            <a:pPr algn="dist" eaLnBrk="1" hangingPunct="1">
              <a:buFont typeface="Osaka"/>
              <a:buNone/>
            </a:pPr>
            <a:r>
              <a:rPr lang="ja-JP" altLang="en-US" dirty="0">
                <a:ea typeface="Osaka"/>
              </a:rPr>
              <a:t>日本商工会議所</a:t>
            </a:r>
            <a:endParaRPr lang="en-US" altLang="ja-JP" dirty="0">
              <a:ea typeface="Osaka"/>
            </a:endParaRPr>
          </a:p>
          <a:p>
            <a:pPr algn="dist" eaLnBrk="1" hangingPunct="1">
              <a:buFont typeface="Osaka"/>
              <a:buNone/>
            </a:pPr>
            <a:r>
              <a:rPr lang="ja-JP" altLang="en-US" dirty="0">
                <a:ea typeface="Osaka"/>
              </a:rPr>
              <a:t>国際部</a:t>
            </a:r>
            <a:endParaRPr lang="en-US" altLang="ja-JP" dirty="0">
              <a:ea typeface="Osaka"/>
            </a:endParaRPr>
          </a:p>
        </p:txBody>
      </p:sp>
      <p:sp>
        <p:nvSpPr>
          <p:cNvPr id="5124" name="Rectangle 12">
            <a:extLst>
              <a:ext uri="{FF2B5EF4-FFF2-40B4-BE49-F238E27FC236}">
                <a16:creationId xmlns:a16="http://schemas.microsoft.com/office/drawing/2014/main" id="{096F1780-AD2B-4631-A426-E66A3E9F29EB}"/>
              </a:ext>
            </a:extLst>
          </p:cNvPr>
          <p:cNvSpPr txBox="1">
            <a:spLocks noChangeArrowheads="1"/>
          </p:cNvSpPr>
          <p:nvPr/>
        </p:nvSpPr>
        <p:spPr bwMode="auto">
          <a:xfrm>
            <a:off x="0" y="6581775"/>
            <a:ext cx="3224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FontTx/>
              <a:buNone/>
            </a:pPr>
            <a:r>
              <a:rPr lang="ja-JP" altLang="en-US" sz="1200" dirty="0">
                <a:ea typeface="Osaka"/>
              </a:rPr>
              <a:t>システム</a:t>
            </a:r>
            <a:r>
              <a:rPr lang="en-US" altLang="ja-JP" sz="1200" dirty="0">
                <a:ea typeface="Osaka"/>
              </a:rPr>
              <a:t>Ver2.0.4</a:t>
            </a:r>
            <a:r>
              <a:rPr lang="ja-JP" altLang="en-US" sz="1200" dirty="0">
                <a:ea typeface="Osaka"/>
              </a:rPr>
              <a:t>対応版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3">
            <a:extLst>
              <a:ext uri="{FF2B5EF4-FFF2-40B4-BE49-F238E27FC236}">
                <a16:creationId xmlns:a16="http://schemas.microsoft.com/office/drawing/2014/main" id="{06719E5E-9D10-468F-8460-D8BB60A5EF9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286BA44-F114-4C2F-ADAE-A4E5F56B6029}" type="slidenum">
              <a:rPr lang="en-US" altLang="ja-JP" sz="1000" smtClean="0">
                <a:ea typeface="Osaka"/>
              </a:rPr>
              <a:pPr>
                <a:spcBef>
                  <a:spcPct val="0"/>
                </a:spcBef>
                <a:buClrTx/>
                <a:buFontTx/>
                <a:buNone/>
              </a:pPr>
              <a:t>9</a:t>
            </a:fld>
            <a:endParaRPr lang="en-US" altLang="ja-JP" sz="1000">
              <a:ea typeface="Osaka"/>
            </a:endParaRPr>
          </a:p>
        </p:txBody>
      </p:sp>
      <p:sp>
        <p:nvSpPr>
          <p:cNvPr id="23555" name="テキスト ボックス 11">
            <a:extLst>
              <a:ext uri="{FF2B5EF4-FFF2-40B4-BE49-F238E27FC236}">
                <a16:creationId xmlns:a16="http://schemas.microsoft.com/office/drawing/2014/main" id="{789066AE-DFEF-4902-B29B-517902BD933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a:t>
            </a:r>
            <a:r>
              <a:rPr lang="en-US" altLang="ja-JP" u="sng">
                <a:latin typeface="Times" panose="02020603050405020304" pitchFamily="18" charset="0"/>
                <a:ea typeface="Osaka"/>
              </a:rPr>
              <a:t>Step1</a:t>
            </a:r>
            <a:r>
              <a:rPr lang="ja-JP" altLang="en-US" u="sng">
                <a:solidFill>
                  <a:srgbClr val="FF0000"/>
                </a:solidFill>
                <a:latin typeface="Times" panose="02020603050405020304" pitchFamily="18" charset="0"/>
                <a:ea typeface="Osaka"/>
              </a:rPr>
              <a:t> </a:t>
            </a:r>
            <a:r>
              <a:rPr lang="ja-JP" altLang="en-US" u="sng">
                <a:latin typeface="Times" panose="02020603050405020304" pitchFamily="18" charset="0"/>
                <a:ea typeface="Osaka"/>
              </a:rPr>
              <a:t>企業情報の入力：貿易登録の種別</a:t>
            </a:r>
            <a:endParaRPr lang="ja-JP" altLang="en-US" u="sng">
              <a:solidFill>
                <a:srgbClr val="FF0000"/>
              </a:solidFill>
              <a:latin typeface="Times" panose="02020603050405020304" pitchFamily="18" charset="0"/>
              <a:ea typeface="Osaka"/>
            </a:endParaRPr>
          </a:p>
        </p:txBody>
      </p:sp>
      <p:sp>
        <p:nvSpPr>
          <p:cNvPr id="23556" name="Rectangle 2">
            <a:extLst>
              <a:ext uri="{FF2B5EF4-FFF2-40B4-BE49-F238E27FC236}">
                <a16:creationId xmlns:a16="http://schemas.microsoft.com/office/drawing/2014/main" id="{DF88BCB7-6539-455C-AA42-7AD534592F60}"/>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23557" name="正方形/長方形 5">
            <a:extLst>
              <a:ext uri="{FF2B5EF4-FFF2-40B4-BE49-F238E27FC236}">
                <a16:creationId xmlns:a16="http://schemas.microsoft.com/office/drawing/2014/main" id="{9051AA66-D46D-4F55-9C0C-2196D5FBFD99}"/>
              </a:ext>
            </a:extLst>
          </p:cNvPr>
          <p:cNvSpPr>
            <a:spLocks noChangeArrowheads="1"/>
          </p:cNvSpPr>
          <p:nvPr/>
        </p:nvSpPr>
        <p:spPr bwMode="auto">
          <a:xfrm>
            <a:off x="6176963" y="1470025"/>
            <a:ext cx="32670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・メールの</a:t>
            </a:r>
            <a:r>
              <a:rPr lang="en-US" altLang="ja-JP" sz="1400">
                <a:latin typeface="Times" panose="02020603050405020304" pitchFamily="18" charset="0"/>
                <a:ea typeface="Osaka"/>
              </a:rPr>
              <a:t>URL</a:t>
            </a:r>
            <a:r>
              <a:rPr lang="ja-JP" altLang="en-US" sz="1400">
                <a:latin typeface="Times" panose="02020603050405020304" pitchFamily="18" charset="0"/>
                <a:ea typeface="Osaka"/>
              </a:rPr>
              <a:t>をクリックすると、</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「貿易登録の申請」ページが表示さ　</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れます。</a:t>
            </a:r>
            <a:endParaRPr lang="en-US" altLang="ja-JP" sz="1400">
              <a:latin typeface="Times" panose="02020603050405020304" pitchFamily="18" charset="0"/>
              <a:ea typeface="Osaka"/>
            </a:endParaRPr>
          </a:p>
          <a:p>
            <a:pPr>
              <a:spcBef>
                <a:spcPct val="0"/>
              </a:spcBef>
              <a:buClrTx/>
              <a:buFontTx/>
              <a:buNone/>
            </a:pP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・以下の手順で手続きを進めます。</a:t>
            </a:r>
            <a:endParaRPr lang="en-US" altLang="ja-JP" sz="1400">
              <a:latin typeface="Times" panose="02020603050405020304" pitchFamily="18" charset="0"/>
              <a:ea typeface="Osaka"/>
            </a:endParaRPr>
          </a:p>
          <a:p>
            <a:pPr>
              <a:spcBef>
                <a:spcPct val="0"/>
              </a:spcBef>
              <a:buClrTx/>
              <a:buFontTx/>
              <a:buNone/>
            </a:pPr>
            <a:r>
              <a:rPr lang="en-US" altLang="ja-JP" sz="1400">
                <a:latin typeface="Times" panose="02020603050405020304" pitchFamily="18" charset="0"/>
                <a:ea typeface="Osaka"/>
              </a:rPr>
              <a:t>Step1.</a:t>
            </a:r>
            <a:r>
              <a:rPr lang="ja-JP" altLang="en-US" sz="1400">
                <a:latin typeface="Times" panose="02020603050405020304" pitchFamily="18" charset="0"/>
                <a:ea typeface="Osaka"/>
              </a:rPr>
              <a:t>企業情報の入力</a:t>
            </a:r>
            <a:endParaRPr lang="en-US" altLang="ja-JP" sz="1400">
              <a:latin typeface="Times" panose="02020603050405020304" pitchFamily="18" charset="0"/>
              <a:ea typeface="Osaka"/>
            </a:endParaRPr>
          </a:p>
          <a:p>
            <a:pPr>
              <a:spcBef>
                <a:spcPct val="0"/>
              </a:spcBef>
              <a:buClrTx/>
              <a:buFontTx/>
              <a:buNone/>
            </a:pPr>
            <a:r>
              <a:rPr lang="en-US" altLang="ja-JP" sz="1400">
                <a:latin typeface="Times" panose="02020603050405020304" pitchFamily="18" charset="0"/>
                <a:ea typeface="Osaka"/>
              </a:rPr>
              <a:t>Step2.</a:t>
            </a:r>
            <a:r>
              <a:rPr lang="ja-JP" altLang="en-US" sz="1400">
                <a:latin typeface="Times" panose="02020603050405020304" pitchFamily="18" charset="0"/>
                <a:ea typeface="Osaka"/>
              </a:rPr>
              <a:t>署名者情報の入力</a:t>
            </a:r>
            <a:endParaRPr lang="en-US" altLang="ja-JP" sz="1400">
              <a:latin typeface="Times" panose="02020603050405020304" pitchFamily="18" charset="0"/>
              <a:ea typeface="Osaka"/>
            </a:endParaRPr>
          </a:p>
          <a:p>
            <a:pPr>
              <a:spcBef>
                <a:spcPct val="0"/>
              </a:spcBef>
              <a:buClrTx/>
              <a:buFontTx/>
              <a:buNone/>
            </a:pPr>
            <a:r>
              <a:rPr lang="en-US" altLang="ja-JP" sz="1400">
                <a:latin typeface="Times" panose="02020603050405020304" pitchFamily="18" charset="0"/>
                <a:ea typeface="Osaka"/>
              </a:rPr>
              <a:t>Step3.</a:t>
            </a:r>
            <a:r>
              <a:rPr lang="ja-JP" altLang="en-US" sz="1400">
                <a:latin typeface="Times" panose="02020603050405020304" pitchFamily="18" charset="0"/>
                <a:ea typeface="Osaka"/>
              </a:rPr>
              <a:t>必要書類の印刷・</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a:t>
            </a:r>
            <a:r>
              <a:rPr lang="en-US" altLang="ja-JP" sz="1400">
                <a:latin typeface="Times" panose="02020603050405020304" pitchFamily="18" charset="0"/>
                <a:ea typeface="Osaka"/>
              </a:rPr>
              <a:t>〃  </a:t>
            </a:r>
            <a:r>
              <a:rPr lang="ja-JP" altLang="en-US" sz="1400">
                <a:latin typeface="Times" panose="02020603050405020304" pitchFamily="18" charset="0"/>
                <a:ea typeface="Osaka"/>
              </a:rPr>
              <a:t>商工会議所への提出</a:t>
            </a:r>
            <a:endParaRPr lang="en-US" altLang="ja-JP" sz="1400">
              <a:latin typeface="Times" panose="02020603050405020304" pitchFamily="18" charset="0"/>
              <a:ea typeface="Osaka"/>
            </a:endParaRPr>
          </a:p>
        </p:txBody>
      </p:sp>
      <p:sp>
        <p:nvSpPr>
          <p:cNvPr id="23558" name="正方形/長方形 5">
            <a:extLst>
              <a:ext uri="{FF2B5EF4-FFF2-40B4-BE49-F238E27FC236}">
                <a16:creationId xmlns:a16="http://schemas.microsoft.com/office/drawing/2014/main" id="{DEB095D1-BBD4-4048-B55A-C960401B7A41}"/>
              </a:ext>
            </a:extLst>
          </p:cNvPr>
          <p:cNvSpPr>
            <a:spLocks noChangeArrowheads="1"/>
          </p:cNvSpPr>
          <p:nvPr/>
        </p:nvSpPr>
        <p:spPr bwMode="auto">
          <a:xfrm>
            <a:off x="6154738" y="3846513"/>
            <a:ext cx="3600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・登録種別は「申請者」、「代行業者」、　</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「申請者かつ代行業者」から選択します</a:t>
            </a:r>
            <a:r>
              <a:rPr lang="en-US" altLang="ja-JP" sz="1400">
                <a:latin typeface="Times" panose="02020603050405020304" pitchFamily="18" charset="0"/>
                <a:ea typeface="Osaka"/>
              </a:rPr>
              <a:t>｡</a:t>
            </a:r>
          </a:p>
          <a:p>
            <a:pPr>
              <a:spcBef>
                <a:spcPct val="0"/>
              </a:spcBef>
              <a:buClrTx/>
              <a:buFontTx/>
              <a:buNone/>
            </a:pPr>
            <a:endParaRPr lang="en-US" altLang="ja-JP" sz="1400">
              <a:latin typeface="Times" panose="02020603050405020304" pitchFamily="18" charset="0"/>
              <a:ea typeface="Osaka"/>
            </a:endParaRPr>
          </a:p>
        </p:txBody>
      </p:sp>
      <p:pic>
        <p:nvPicPr>
          <p:cNvPr id="23559" name="図 2">
            <a:extLst>
              <a:ext uri="{FF2B5EF4-FFF2-40B4-BE49-F238E27FC236}">
                <a16:creationId xmlns:a16="http://schemas.microsoft.com/office/drawing/2014/main" id="{B9571D37-20CF-45DC-B7E8-4CEA7E8F80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406525"/>
            <a:ext cx="5675312" cy="5249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a:extLst>
              <a:ext uri="{FF2B5EF4-FFF2-40B4-BE49-F238E27FC236}">
                <a16:creationId xmlns:a16="http://schemas.microsoft.com/office/drawing/2014/main" id="{00F17328-7D2F-4CDB-8BBF-14FC221327F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EE2D2F2-A87F-4418-AA0E-A5363AE72378}" type="slidenum">
              <a:rPr lang="en-US" altLang="ja-JP" sz="1000" smtClean="0">
                <a:ea typeface="Osaka"/>
              </a:rPr>
              <a:pPr>
                <a:spcBef>
                  <a:spcPct val="0"/>
                </a:spcBef>
                <a:buClrTx/>
                <a:buFontTx/>
                <a:buNone/>
              </a:pPr>
              <a:t>10</a:t>
            </a:fld>
            <a:endParaRPr lang="en-US" altLang="ja-JP" sz="1000">
              <a:ea typeface="Osaka"/>
            </a:endParaRPr>
          </a:p>
        </p:txBody>
      </p:sp>
      <p:sp>
        <p:nvSpPr>
          <p:cNvPr id="25603" name="テキスト ボックス 11">
            <a:extLst>
              <a:ext uri="{FF2B5EF4-FFF2-40B4-BE49-F238E27FC236}">
                <a16:creationId xmlns:a16="http://schemas.microsoft.com/office/drawing/2014/main" id="{2FEA6B3F-7FE7-4DCF-9290-A18E6D4F4F28}"/>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a:t>
            </a:r>
            <a:r>
              <a:rPr lang="en-US" altLang="ja-JP" u="sng">
                <a:solidFill>
                  <a:srgbClr val="FF0000"/>
                </a:solidFill>
                <a:latin typeface="Times" panose="02020603050405020304" pitchFamily="18" charset="0"/>
                <a:ea typeface="Osaka"/>
              </a:rPr>
              <a:t> </a:t>
            </a:r>
            <a:r>
              <a:rPr lang="en-US" altLang="ja-JP" u="sng">
                <a:latin typeface="Times" panose="02020603050405020304" pitchFamily="18" charset="0"/>
                <a:ea typeface="Osaka"/>
              </a:rPr>
              <a:t>Step1</a:t>
            </a:r>
            <a:r>
              <a:rPr lang="ja-JP" altLang="en-US" u="sng">
                <a:latin typeface="Times" panose="02020603050405020304" pitchFamily="18" charset="0"/>
                <a:ea typeface="Osaka"/>
              </a:rPr>
              <a:t> 企業情報の入力：貿易登録申請者</a:t>
            </a:r>
            <a:endParaRPr lang="ja-JP" altLang="en-US" u="sng">
              <a:solidFill>
                <a:srgbClr val="FF0000"/>
              </a:solidFill>
              <a:latin typeface="Times" panose="02020603050405020304" pitchFamily="18" charset="0"/>
              <a:ea typeface="Osaka"/>
            </a:endParaRPr>
          </a:p>
        </p:txBody>
      </p:sp>
      <p:sp>
        <p:nvSpPr>
          <p:cNvPr id="25604" name="Rectangle 2">
            <a:extLst>
              <a:ext uri="{FF2B5EF4-FFF2-40B4-BE49-F238E27FC236}">
                <a16:creationId xmlns:a16="http://schemas.microsoft.com/office/drawing/2014/main" id="{62147FAB-431A-4495-AB4C-4F223FAB497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25605" name="正方形/長方形 5">
            <a:extLst>
              <a:ext uri="{FF2B5EF4-FFF2-40B4-BE49-F238E27FC236}">
                <a16:creationId xmlns:a16="http://schemas.microsoft.com/office/drawing/2014/main" id="{E9A6F69F-038F-461F-B98F-1194AC9FCBA8}"/>
              </a:ext>
            </a:extLst>
          </p:cNvPr>
          <p:cNvSpPr>
            <a:spLocks noChangeArrowheads="1"/>
          </p:cNvSpPr>
          <p:nvPr/>
        </p:nvSpPr>
        <p:spPr bwMode="auto">
          <a:xfrm>
            <a:off x="5889625" y="1374775"/>
            <a:ext cx="3457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〇貿易登録申請者</a:t>
            </a: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画面の指示に従い入力を進めてください。</a:t>
            </a: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必須マークのある欄は入力必須です。</a:t>
            </a:r>
            <a:endParaRPr lang="en-US" altLang="ja-JP" sz="1200">
              <a:latin typeface="Times" panose="02020603050405020304" pitchFamily="18" charset="0"/>
              <a:ea typeface="Osaka"/>
            </a:endParaRPr>
          </a:p>
        </p:txBody>
      </p:sp>
      <p:sp>
        <p:nvSpPr>
          <p:cNvPr id="25606" name="正方形/長方形 6">
            <a:extLst>
              <a:ext uri="{FF2B5EF4-FFF2-40B4-BE49-F238E27FC236}">
                <a16:creationId xmlns:a16="http://schemas.microsoft.com/office/drawing/2014/main" id="{A6DCD64F-AFE6-44F8-BAE2-3AED643B76E5}"/>
              </a:ext>
            </a:extLst>
          </p:cNvPr>
          <p:cNvSpPr>
            <a:spLocks noChangeArrowheads="1"/>
          </p:cNvSpPr>
          <p:nvPr/>
        </p:nvSpPr>
        <p:spPr bwMode="auto">
          <a:xfrm>
            <a:off x="5889625" y="2133600"/>
            <a:ext cx="37988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・会員区分は「会員」</a:t>
            </a:r>
            <a:r>
              <a:rPr lang="en-US" altLang="ja-JP" sz="1200">
                <a:latin typeface="Times" panose="02020603050405020304" pitchFamily="18" charset="0"/>
                <a:ea typeface="Osaka"/>
              </a:rPr>
              <a:t>､</a:t>
            </a:r>
            <a:r>
              <a:rPr lang="ja-JP" altLang="en-US" sz="1200">
                <a:latin typeface="Times" panose="02020603050405020304" pitchFamily="18" charset="0"/>
                <a:ea typeface="Osaka"/>
              </a:rPr>
              <a:t>「非会員（入会手続中）」</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　「非会員（入会検討中）」</a:t>
            </a:r>
            <a:r>
              <a:rPr lang="en-US" altLang="ja-JP" sz="1200">
                <a:latin typeface="Times" panose="02020603050405020304" pitchFamily="18" charset="0"/>
                <a:ea typeface="Osaka"/>
              </a:rPr>
              <a:t>､</a:t>
            </a:r>
            <a:r>
              <a:rPr lang="ja-JP" altLang="en-US" sz="1200">
                <a:latin typeface="Times" panose="02020603050405020304" pitchFamily="18" charset="0"/>
                <a:ea typeface="Osaka"/>
              </a:rPr>
              <a:t>「非会員（入会予定</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なし）」から選択します。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a:t>
            </a:r>
            <a:r>
              <a:rPr lang="ja-JP" altLang="en-US" sz="1200">
                <a:latin typeface="Times" panose="02020603050405020304" pitchFamily="18" charset="0"/>
                <a:ea typeface="Osaka"/>
              </a:rPr>
              <a:t>商工会議所によって選択不要の場合もあります</a:t>
            </a:r>
            <a:r>
              <a:rPr lang="en-US" altLang="ja-JP" sz="1200">
                <a:latin typeface="Times" panose="02020603050405020304" pitchFamily="18" charset="0"/>
                <a:ea typeface="Osaka"/>
              </a:rPr>
              <a:t>｡</a:t>
            </a:r>
          </a:p>
          <a:p>
            <a:pPr>
              <a:spcBef>
                <a:spcPct val="0"/>
              </a:spcBef>
              <a:buClrTx/>
              <a:buFontTx/>
              <a:buNone/>
            </a:pP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・業態区分は「法人・団体」または「個人」から選</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択します。</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・法人格は業態区分で「法人・団体」を選択した場</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合のみ、選択します。以下の選択肢に該当する法</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人格がない場合はその他を選択します。</a:t>
            </a:r>
            <a:endParaRPr lang="en-US" altLang="ja-JP" sz="1200">
              <a:latin typeface="Times" panose="02020603050405020304" pitchFamily="18" charset="0"/>
              <a:ea typeface="Osaka"/>
            </a:endParaRPr>
          </a:p>
        </p:txBody>
      </p:sp>
      <p:sp>
        <p:nvSpPr>
          <p:cNvPr id="25607" name="正方形/長方形 7">
            <a:extLst>
              <a:ext uri="{FF2B5EF4-FFF2-40B4-BE49-F238E27FC236}">
                <a16:creationId xmlns:a16="http://schemas.microsoft.com/office/drawing/2014/main" id="{6EA46AEB-1723-4C2A-8DFC-45282A262313}"/>
              </a:ext>
            </a:extLst>
          </p:cNvPr>
          <p:cNvSpPr>
            <a:spLocks noChangeArrowheads="1"/>
          </p:cNvSpPr>
          <p:nvPr/>
        </p:nvSpPr>
        <p:spPr bwMode="auto">
          <a:xfrm>
            <a:off x="5961063" y="4221163"/>
            <a:ext cx="3798887" cy="120015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法人格の選択肢</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株式会社、有限会社、合資会社、合名会社、相互会社、信用金庫、信用組合、一般社団法人、一般財団法人、協同組合、協業組合、振興組合、企業組合、監査法人、特定非営利活動法人、合同会社、独立行政法人、有事責任事業組合、その他</a:t>
            </a:r>
            <a:endParaRPr lang="en-US" altLang="ja-JP" sz="1200">
              <a:latin typeface="Times" panose="02020603050405020304" pitchFamily="18" charset="0"/>
              <a:ea typeface="Osaka"/>
            </a:endParaRPr>
          </a:p>
        </p:txBody>
      </p:sp>
      <p:sp>
        <p:nvSpPr>
          <p:cNvPr id="25608" name="正方形/長方形 8">
            <a:extLst>
              <a:ext uri="{FF2B5EF4-FFF2-40B4-BE49-F238E27FC236}">
                <a16:creationId xmlns:a16="http://schemas.microsoft.com/office/drawing/2014/main" id="{173CE269-9115-4865-AE05-FFFA72DD1DC7}"/>
              </a:ext>
            </a:extLst>
          </p:cNvPr>
          <p:cNvSpPr>
            <a:spLocks noChangeArrowheads="1"/>
          </p:cNvSpPr>
          <p:nvPr/>
        </p:nvSpPr>
        <p:spPr bwMode="auto">
          <a:xfrm>
            <a:off x="5889625" y="5661025"/>
            <a:ext cx="3798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・法人格前後位置は業態区分で「法人・団体」を選</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択した場合のみ、「前」または「後」から選択し</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ます。</a:t>
            </a:r>
            <a:endParaRPr lang="en-US" altLang="ja-JP" sz="1200" dirty="0">
              <a:latin typeface="Times" panose="02020603050405020304" pitchFamily="18" charset="0"/>
              <a:ea typeface="Osaka"/>
            </a:endParaRPr>
          </a:p>
        </p:txBody>
      </p:sp>
      <p:pic>
        <p:nvPicPr>
          <p:cNvPr id="25609" name="図 4" descr="パソコンの画面&#10;&#10;自動的に生成された説明">
            <a:extLst>
              <a:ext uri="{FF2B5EF4-FFF2-40B4-BE49-F238E27FC236}">
                <a16:creationId xmlns:a16="http://schemas.microsoft.com/office/drawing/2014/main" id="{15A060AF-574D-4C26-948E-CC6CE1680F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12875"/>
            <a:ext cx="5219700" cy="537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10" name="図 2">
            <a:extLst>
              <a:ext uri="{FF2B5EF4-FFF2-40B4-BE49-F238E27FC236}">
                <a16:creationId xmlns:a16="http://schemas.microsoft.com/office/drawing/2014/main" id="{091D310A-AA82-49E8-A862-26BEFAB28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650" y="3406775"/>
            <a:ext cx="127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図 6" descr="パソコンのスクリーンショット&#10;&#10;自動的に生成された説明">
            <a:extLst>
              <a:ext uri="{FF2B5EF4-FFF2-40B4-BE49-F238E27FC236}">
                <a16:creationId xmlns:a16="http://schemas.microsoft.com/office/drawing/2014/main" id="{3E783E29-BD44-48E7-8E8A-DA87239DCC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38" y="1447800"/>
            <a:ext cx="52117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図 10" descr="抽象, スクリーンショット が含まれている画像&#10;&#10;自動的に生成された説明">
            <a:extLst>
              <a:ext uri="{FF2B5EF4-FFF2-40B4-BE49-F238E27FC236}">
                <a16:creationId xmlns:a16="http://schemas.microsoft.com/office/drawing/2014/main" id="{471B82B3-ADF7-4CF4-8A26-D67B36DE0B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501775"/>
            <a:ext cx="513397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3">
            <a:extLst>
              <a:ext uri="{FF2B5EF4-FFF2-40B4-BE49-F238E27FC236}">
                <a16:creationId xmlns:a16="http://schemas.microsoft.com/office/drawing/2014/main" id="{59442BD7-70A3-4873-BC76-C8D4C7901B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B3E3827-BDB1-4C3B-AEBC-5B7996A29E7A}" type="slidenum">
              <a:rPr lang="en-US" altLang="ja-JP" sz="1000" smtClean="0">
                <a:ea typeface="Osaka"/>
              </a:rPr>
              <a:pPr>
                <a:spcBef>
                  <a:spcPct val="0"/>
                </a:spcBef>
                <a:buClrTx/>
                <a:buFontTx/>
                <a:buNone/>
              </a:pPr>
              <a:t>11</a:t>
            </a:fld>
            <a:endParaRPr lang="en-US" altLang="ja-JP" sz="1000">
              <a:ea typeface="Osaka"/>
            </a:endParaRPr>
          </a:p>
        </p:txBody>
      </p:sp>
      <p:sp>
        <p:nvSpPr>
          <p:cNvPr id="27651" name="テキスト ボックス 11">
            <a:extLst>
              <a:ext uri="{FF2B5EF4-FFF2-40B4-BE49-F238E27FC236}">
                <a16:creationId xmlns:a16="http://schemas.microsoft.com/office/drawing/2014/main" id="{82084E6A-8E7F-431F-9AAE-D8BA46F26FDC}"/>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a:t>
            </a:r>
            <a:r>
              <a:rPr lang="en-US" altLang="ja-JP" u="sng">
                <a:solidFill>
                  <a:srgbClr val="FF0000"/>
                </a:solidFill>
                <a:latin typeface="Times" panose="02020603050405020304" pitchFamily="18" charset="0"/>
                <a:ea typeface="Osaka"/>
              </a:rPr>
              <a:t> </a:t>
            </a:r>
            <a:r>
              <a:rPr lang="en-US" altLang="ja-JP" u="sng">
                <a:latin typeface="Times" panose="02020603050405020304" pitchFamily="18" charset="0"/>
                <a:ea typeface="Osaka"/>
              </a:rPr>
              <a:t>Step1</a:t>
            </a:r>
            <a:r>
              <a:rPr lang="ja-JP" altLang="en-US" u="sng">
                <a:solidFill>
                  <a:srgbClr val="FF0000"/>
                </a:solidFill>
                <a:latin typeface="Times" panose="02020603050405020304" pitchFamily="18" charset="0"/>
                <a:ea typeface="Osaka"/>
              </a:rPr>
              <a:t> </a:t>
            </a:r>
            <a:r>
              <a:rPr lang="ja-JP" altLang="en-US" u="sng">
                <a:latin typeface="Times" panose="02020603050405020304" pitchFamily="18" charset="0"/>
                <a:ea typeface="Osaka"/>
              </a:rPr>
              <a:t>企業情報の入力：貿易登録申請者</a:t>
            </a:r>
            <a:endParaRPr lang="ja-JP" altLang="en-US" u="sng">
              <a:solidFill>
                <a:srgbClr val="FF0000"/>
              </a:solidFill>
              <a:latin typeface="Times" panose="02020603050405020304" pitchFamily="18" charset="0"/>
              <a:ea typeface="Osaka"/>
            </a:endParaRPr>
          </a:p>
        </p:txBody>
      </p:sp>
      <p:sp>
        <p:nvSpPr>
          <p:cNvPr id="27652" name="Rectangle 2">
            <a:extLst>
              <a:ext uri="{FF2B5EF4-FFF2-40B4-BE49-F238E27FC236}">
                <a16:creationId xmlns:a16="http://schemas.microsoft.com/office/drawing/2014/main" id="{D1C69178-CD38-462A-954D-C9EF4A23C3D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pic>
        <p:nvPicPr>
          <p:cNvPr id="27653" name="図 2" descr="パソコンのスクリーンショット&#10;&#10;自動的に生成された説明">
            <a:extLst>
              <a:ext uri="{FF2B5EF4-FFF2-40B4-BE49-F238E27FC236}">
                <a16:creationId xmlns:a16="http://schemas.microsoft.com/office/drawing/2014/main" id="{1B966972-9C12-42AE-97CF-24D3E48731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484313"/>
            <a:ext cx="7272337" cy="4681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図 2" descr="スクリーンショットの画面&#10;&#10;自動的に生成された説明">
            <a:extLst>
              <a:ext uri="{FF2B5EF4-FFF2-40B4-BE49-F238E27FC236}">
                <a16:creationId xmlns:a16="http://schemas.microsoft.com/office/drawing/2014/main" id="{97E8C2BF-3325-4AA4-81BB-CD758994D7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350" y="1628775"/>
            <a:ext cx="6492875" cy="4157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699" name="スライド番号プレースホルダー 3">
            <a:extLst>
              <a:ext uri="{FF2B5EF4-FFF2-40B4-BE49-F238E27FC236}">
                <a16:creationId xmlns:a16="http://schemas.microsoft.com/office/drawing/2014/main" id="{41D1EDA9-6618-49AA-8BBA-4F64CC91AC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7A725B1-8BEA-4F35-AF56-4FBBA46CD3A2}" type="slidenum">
              <a:rPr lang="en-US" altLang="ja-JP" sz="1000" smtClean="0">
                <a:ea typeface="Osaka"/>
              </a:rPr>
              <a:pPr>
                <a:spcBef>
                  <a:spcPct val="0"/>
                </a:spcBef>
                <a:buClrTx/>
                <a:buFontTx/>
                <a:buNone/>
              </a:pPr>
              <a:t>12</a:t>
            </a:fld>
            <a:endParaRPr lang="en-US" altLang="ja-JP" sz="1000">
              <a:ea typeface="Osaka"/>
            </a:endParaRPr>
          </a:p>
        </p:txBody>
      </p:sp>
      <p:sp>
        <p:nvSpPr>
          <p:cNvPr id="29700" name="テキスト ボックス 11">
            <a:extLst>
              <a:ext uri="{FF2B5EF4-FFF2-40B4-BE49-F238E27FC236}">
                <a16:creationId xmlns:a16="http://schemas.microsoft.com/office/drawing/2014/main" id="{2C53FF8E-9959-430D-9C1F-38EF26838A3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a:t>
            </a:r>
            <a:r>
              <a:rPr lang="en-US" altLang="ja-JP" u="sng">
                <a:latin typeface="Times" panose="02020603050405020304" pitchFamily="18" charset="0"/>
                <a:ea typeface="Osaka"/>
              </a:rPr>
              <a:t> Step1</a:t>
            </a:r>
            <a:r>
              <a:rPr lang="ja-JP" altLang="en-US" u="sng">
                <a:latin typeface="Times" panose="02020603050405020304" pitchFamily="18" charset="0"/>
                <a:ea typeface="Osaka"/>
              </a:rPr>
              <a:t> 企業情報の入力：貿易登録申請者</a:t>
            </a:r>
            <a:endParaRPr lang="ja-JP" altLang="en-US" u="sng">
              <a:solidFill>
                <a:srgbClr val="FF0000"/>
              </a:solidFill>
              <a:latin typeface="Times" panose="02020603050405020304" pitchFamily="18" charset="0"/>
              <a:ea typeface="Osaka"/>
            </a:endParaRPr>
          </a:p>
        </p:txBody>
      </p:sp>
      <p:sp>
        <p:nvSpPr>
          <p:cNvPr id="29701" name="Rectangle 2">
            <a:extLst>
              <a:ext uri="{FF2B5EF4-FFF2-40B4-BE49-F238E27FC236}">
                <a16:creationId xmlns:a16="http://schemas.microsoft.com/office/drawing/2014/main" id="{847545C7-E3BE-4DAD-BF14-4451A6EC43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7" name="四角形: 角を丸くする 6">
            <a:extLst>
              <a:ext uri="{FF2B5EF4-FFF2-40B4-BE49-F238E27FC236}">
                <a16:creationId xmlns:a16="http://schemas.microsoft.com/office/drawing/2014/main" id="{6666B282-28F7-49F4-950F-4B111D9191AF}"/>
              </a:ext>
            </a:extLst>
          </p:cNvPr>
          <p:cNvSpPr/>
          <p:nvPr/>
        </p:nvSpPr>
        <p:spPr>
          <a:xfrm>
            <a:off x="4448175" y="1700213"/>
            <a:ext cx="2087563" cy="2889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5" name="直線矢印コネクタ 4">
            <a:extLst>
              <a:ext uri="{FF2B5EF4-FFF2-40B4-BE49-F238E27FC236}">
                <a16:creationId xmlns:a16="http://schemas.microsoft.com/office/drawing/2014/main" id="{919A3D7B-B932-4E7A-8B2F-154E4C448C3C}"/>
              </a:ext>
            </a:extLst>
          </p:cNvPr>
          <p:cNvCxnSpPr>
            <a:cxnSpLocks/>
          </p:cNvCxnSpPr>
          <p:nvPr/>
        </p:nvCxnSpPr>
        <p:spPr>
          <a:xfrm flipH="1">
            <a:off x="6608763" y="1844675"/>
            <a:ext cx="288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704" name="テキスト ボックス 5">
            <a:extLst>
              <a:ext uri="{FF2B5EF4-FFF2-40B4-BE49-F238E27FC236}">
                <a16:creationId xmlns:a16="http://schemas.microsoft.com/office/drawing/2014/main" id="{8DBAB9DD-CAF2-43D6-BA09-7A3C35CA22DC}"/>
              </a:ext>
            </a:extLst>
          </p:cNvPr>
          <p:cNvSpPr txBox="1">
            <a:spLocks noChangeArrowheads="1"/>
          </p:cNvSpPr>
          <p:nvPr/>
        </p:nvSpPr>
        <p:spPr bwMode="auto">
          <a:xfrm>
            <a:off x="6872288" y="1592263"/>
            <a:ext cx="28352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入力済の登記上の所在地（郵便番号、和文表記）を現住所（郵便番号、和文表記）に転記します。</a:t>
            </a:r>
            <a:endParaRPr lang="en-US" altLang="ja-JP" sz="1400">
              <a:latin typeface="Times" panose="02020603050405020304" pitchFamily="18" charset="0"/>
              <a:ea typeface="Osaka"/>
            </a:endParaRPr>
          </a:p>
        </p:txBody>
      </p:sp>
      <p:sp>
        <p:nvSpPr>
          <p:cNvPr id="29705" name="テキスト ボックス 5">
            <a:extLst>
              <a:ext uri="{FF2B5EF4-FFF2-40B4-BE49-F238E27FC236}">
                <a16:creationId xmlns:a16="http://schemas.microsoft.com/office/drawing/2014/main" id="{563953C1-B080-467D-BADB-2367BE246216}"/>
              </a:ext>
            </a:extLst>
          </p:cNvPr>
          <p:cNvSpPr txBox="1">
            <a:spLocks noChangeArrowheads="1"/>
          </p:cNvSpPr>
          <p:nvPr/>
        </p:nvSpPr>
        <p:spPr bwMode="auto">
          <a:xfrm>
            <a:off x="6824663" y="3016250"/>
            <a:ext cx="30622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・現住所は「証明書類上に記載する</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住所」を入力してください。</a:t>
            </a:r>
            <a:endParaRPr lang="en-US" altLang="ja-JP" sz="1400">
              <a:latin typeface="Times" panose="02020603050405020304" pitchFamily="18" charset="0"/>
              <a:ea typeface="Osaka"/>
            </a:endParaRPr>
          </a:p>
          <a:p>
            <a:pPr>
              <a:spcBef>
                <a:spcPct val="0"/>
              </a:spcBef>
              <a:buClrTx/>
              <a:buFontTx/>
              <a:buNone/>
            </a:pP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・証明書類上に記載する住所が複数</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ある場合は「現住所以外の証明書</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類上に記載する住所」欄に入力し</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てください（最大２つ）。</a:t>
            </a:r>
            <a:endParaRPr lang="en-US" altLang="ja-JP" sz="1400">
              <a:latin typeface="Times" panose="02020603050405020304" pitchFamily="18" charset="0"/>
              <a:ea typeface="Osak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図 2" descr="パソコン画面のスクリーンショット&#10;&#10;自動的に生成された説明">
            <a:extLst>
              <a:ext uri="{FF2B5EF4-FFF2-40B4-BE49-F238E27FC236}">
                <a16:creationId xmlns:a16="http://schemas.microsoft.com/office/drawing/2014/main" id="{6B8408FB-4423-4B81-8396-81797D87A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1519238"/>
            <a:ext cx="6332538" cy="4705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747" name="スライド番号プレースホルダー 3">
            <a:extLst>
              <a:ext uri="{FF2B5EF4-FFF2-40B4-BE49-F238E27FC236}">
                <a16:creationId xmlns:a16="http://schemas.microsoft.com/office/drawing/2014/main" id="{A6EDAF22-2E32-4328-8C06-0B3B16D6009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55615E7-0310-4093-A313-F839CFA68B99}" type="slidenum">
              <a:rPr lang="en-US" altLang="ja-JP" sz="1000" smtClean="0">
                <a:ea typeface="Osaka"/>
              </a:rPr>
              <a:pPr>
                <a:spcBef>
                  <a:spcPct val="0"/>
                </a:spcBef>
                <a:buClrTx/>
                <a:buFontTx/>
                <a:buNone/>
              </a:pPr>
              <a:t>13</a:t>
            </a:fld>
            <a:endParaRPr lang="en-US" altLang="ja-JP" sz="1000">
              <a:ea typeface="Osaka"/>
            </a:endParaRPr>
          </a:p>
        </p:txBody>
      </p:sp>
      <p:sp>
        <p:nvSpPr>
          <p:cNvPr id="31748" name="テキスト ボックス 11">
            <a:extLst>
              <a:ext uri="{FF2B5EF4-FFF2-40B4-BE49-F238E27FC236}">
                <a16:creationId xmlns:a16="http://schemas.microsoft.com/office/drawing/2014/main" id="{93A97B63-9F3F-4F8A-9A15-8F1A15EFCCD9}"/>
              </a:ext>
            </a:extLst>
          </p:cNvPr>
          <p:cNvSpPr txBox="1">
            <a:spLocks noChangeArrowheads="1"/>
          </p:cNvSpPr>
          <p:nvPr/>
        </p:nvSpPr>
        <p:spPr bwMode="auto">
          <a:xfrm>
            <a:off x="57150" y="950913"/>
            <a:ext cx="967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a:t>
            </a:r>
            <a:r>
              <a:rPr lang="en-US" altLang="ja-JP" u="sng">
                <a:latin typeface="Times" panose="02020603050405020304" pitchFamily="18" charset="0"/>
                <a:ea typeface="Osaka"/>
              </a:rPr>
              <a:t> Step1</a:t>
            </a:r>
            <a:r>
              <a:rPr lang="ja-JP" altLang="en-US" u="sng">
                <a:latin typeface="Times" panose="02020603050405020304" pitchFamily="18" charset="0"/>
                <a:ea typeface="Osaka"/>
              </a:rPr>
              <a:t> 企業情報の入力：貿易登録に関する問い合わせ・連絡先</a:t>
            </a:r>
            <a:endParaRPr lang="ja-JP" altLang="en-US" u="sng">
              <a:solidFill>
                <a:srgbClr val="FF0000"/>
              </a:solidFill>
              <a:latin typeface="Times" panose="02020603050405020304" pitchFamily="18" charset="0"/>
              <a:ea typeface="Osaka"/>
            </a:endParaRPr>
          </a:p>
        </p:txBody>
      </p:sp>
      <p:sp>
        <p:nvSpPr>
          <p:cNvPr id="31749" name="Rectangle 2">
            <a:extLst>
              <a:ext uri="{FF2B5EF4-FFF2-40B4-BE49-F238E27FC236}">
                <a16:creationId xmlns:a16="http://schemas.microsoft.com/office/drawing/2014/main" id="{A884E73C-5D8F-434E-841B-6466436D405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7" name="四角形: 角を丸くする 6">
            <a:extLst>
              <a:ext uri="{FF2B5EF4-FFF2-40B4-BE49-F238E27FC236}">
                <a16:creationId xmlns:a16="http://schemas.microsoft.com/office/drawing/2014/main" id="{3E800A2F-06C1-4637-B0E9-AA2A9D907F65}"/>
              </a:ext>
            </a:extLst>
          </p:cNvPr>
          <p:cNvSpPr/>
          <p:nvPr/>
        </p:nvSpPr>
        <p:spPr>
          <a:xfrm>
            <a:off x="4475163" y="2022475"/>
            <a:ext cx="2089150" cy="2889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8" name="直線矢印コネクタ 7">
            <a:extLst>
              <a:ext uri="{FF2B5EF4-FFF2-40B4-BE49-F238E27FC236}">
                <a16:creationId xmlns:a16="http://schemas.microsoft.com/office/drawing/2014/main" id="{A41F0CA3-DD16-43D8-834A-6B597463EA18}"/>
              </a:ext>
            </a:extLst>
          </p:cNvPr>
          <p:cNvCxnSpPr>
            <a:cxnSpLocks/>
            <a:stCxn id="31752" idx="1"/>
          </p:cNvCxnSpPr>
          <p:nvPr/>
        </p:nvCxnSpPr>
        <p:spPr>
          <a:xfrm flipH="1" flipV="1">
            <a:off x="6581775" y="2117725"/>
            <a:ext cx="315913" cy="417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752" name="テキスト ボックス 8">
            <a:extLst>
              <a:ext uri="{FF2B5EF4-FFF2-40B4-BE49-F238E27FC236}">
                <a16:creationId xmlns:a16="http://schemas.microsoft.com/office/drawing/2014/main" id="{9B70FA3B-476D-44A1-AACA-973CBADEB1A6}"/>
              </a:ext>
            </a:extLst>
          </p:cNvPr>
          <p:cNvSpPr txBox="1">
            <a:spLocks noChangeArrowheads="1"/>
          </p:cNvSpPr>
          <p:nvPr/>
        </p:nvSpPr>
        <p:spPr bwMode="auto">
          <a:xfrm>
            <a:off x="6897688" y="2165350"/>
            <a:ext cx="2886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入力済の現住所（郵便番号、和文表記）を連絡先住所（郵便番号、和文表記）に転記します。</a:t>
            </a:r>
          </a:p>
        </p:txBody>
      </p:sp>
      <p:sp>
        <p:nvSpPr>
          <p:cNvPr id="10" name="四角形: 角を丸くする 9">
            <a:extLst>
              <a:ext uri="{FF2B5EF4-FFF2-40B4-BE49-F238E27FC236}">
                <a16:creationId xmlns:a16="http://schemas.microsoft.com/office/drawing/2014/main" id="{E673CFB2-9A90-4BD0-BBCE-A9A466693F5F}"/>
              </a:ext>
            </a:extLst>
          </p:cNvPr>
          <p:cNvSpPr/>
          <p:nvPr/>
        </p:nvSpPr>
        <p:spPr>
          <a:xfrm>
            <a:off x="344488" y="5762625"/>
            <a:ext cx="6408737" cy="4619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1" name="直線矢印コネクタ 10">
            <a:extLst>
              <a:ext uri="{FF2B5EF4-FFF2-40B4-BE49-F238E27FC236}">
                <a16:creationId xmlns:a16="http://schemas.microsoft.com/office/drawing/2014/main" id="{E9BC35BB-9E98-4F5F-9FCF-8B0A595E07D6}"/>
              </a:ext>
            </a:extLst>
          </p:cNvPr>
          <p:cNvCxnSpPr>
            <a:cxnSpLocks/>
            <a:stCxn id="31755" idx="1"/>
          </p:cNvCxnSpPr>
          <p:nvPr/>
        </p:nvCxnSpPr>
        <p:spPr>
          <a:xfrm flipH="1">
            <a:off x="6778625" y="5491163"/>
            <a:ext cx="211138" cy="474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755" name="テキスト ボックス 12">
            <a:extLst>
              <a:ext uri="{FF2B5EF4-FFF2-40B4-BE49-F238E27FC236}">
                <a16:creationId xmlns:a16="http://schemas.microsoft.com/office/drawing/2014/main" id="{B68E03B8-B8F7-4C95-A55E-76E416C410BD}"/>
              </a:ext>
            </a:extLst>
          </p:cNvPr>
          <p:cNvSpPr txBox="1">
            <a:spLocks noChangeArrowheads="1"/>
          </p:cNvSpPr>
          <p:nvPr/>
        </p:nvSpPr>
        <p:spPr bwMode="auto">
          <a:xfrm>
            <a:off x="6989763" y="5013325"/>
            <a:ext cx="2886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貿易登録の完了通知や、有効期間</a:t>
            </a:r>
            <a:r>
              <a:rPr lang="en-US" altLang="ja-JP" sz="1400">
                <a:latin typeface="Times" panose="02020603050405020304" pitchFamily="18" charset="0"/>
                <a:ea typeface="Osaka"/>
              </a:rPr>
              <a:t>30</a:t>
            </a:r>
            <a:r>
              <a:rPr lang="ja-JP" altLang="en-US" sz="1400">
                <a:latin typeface="Times" panose="02020603050405020304" pitchFamily="18" charset="0"/>
                <a:ea typeface="Osaka"/>
              </a:rPr>
              <a:t>日前の更新案内（システムから自動メール送信）等、貿易登録に関する案内をお送りします。</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図 2" descr="パソコンの画面&#10;&#10;自動的に生成された説明">
            <a:extLst>
              <a:ext uri="{FF2B5EF4-FFF2-40B4-BE49-F238E27FC236}">
                <a16:creationId xmlns:a16="http://schemas.microsoft.com/office/drawing/2014/main" id="{1C996D1F-014F-4D52-8BB5-F52A762B91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925" y="1465263"/>
            <a:ext cx="5545138" cy="523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5" name="スライド番号プレースホルダー 3">
            <a:extLst>
              <a:ext uri="{FF2B5EF4-FFF2-40B4-BE49-F238E27FC236}">
                <a16:creationId xmlns:a16="http://schemas.microsoft.com/office/drawing/2014/main" id="{5E7A4343-DF10-4E86-8B1A-B0B1D804167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25E67D6-E5A9-4D73-BD3C-4B87156872E4}" type="slidenum">
              <a:rPr lang="en-US" altLang="ja-JP" sz="1000" smtClean="0">
                <a:ea typeface="Osaka"/>
              </a:rPr>
              <a:pPr>
                <a:spcBef>
                  <a:spcPct val="0"/>
                </a:spcBef>
                <a:buClrTx/>
                <a:buFontTx/>
                <a:buNone/>
              </a:pPr>
              <a:t>14</a:t>
            </a:fld>
            <a:endParaRPr lang="en-US" altLang="ja-JP" sz="1000">
              <a:ea typeface="Osaka"/>
            </a:endParaRPr>
          </a:p>
        </p:txBody>
      </p:sp>
      <p:sp>
        <p:nvSpPr>
          <p:cNvPr id="33796" name="テキスト ボックス 11">
            <a:extLst>
              <a:ext uri="{FF2B5EF4-FFF2-40B4-BE49-F238E27FC236}">
                <a16:creationId xmlns:a16="http://schemas.microsoft.com/office/drawing/2014/main" id="{2BF1A767-F722-479E-8023-A7E093995E5B}"/>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a:t>
            </a:r>
            <a:r>
              <a:rPr lang="en-US" altLang="ja-JP" u="sng">
                <a:latin typeface="Times" panose="02020603050405020304" pitchFamily="18" charset="0"/>
                <a:ea typeface="Osaka"/>
              </a:rPr>
              <a:t> Step1</a:t>
            </a:r>
            <a:r>
              <a:rPr lang="ja-JP" altLang="en-US" u="sng">
                <a:latin typeface="Times" panose="02020603050405020304" pitchFamily="18" charset="0"/>
                <a:ea typeface="Osaka"/>
              </a:rPr>
              <a:t> 企業情報の入力：その他事項</a:t>
            </a:r>
            <a:endParaRPr lang="ja-JP" altLang="en-US" u="sng">
              <a:solidFill>
                <a:srgbClr val="FF0000"/>
              </a:solidFill>
              <a:latin typeface="Times" panose="02020603050405020304" pitchFamily="18" charset="0"/>
              <a:ea typeface="Osaka"/>
            </a:endParaRPr>
          </a:p>
        </p:txBody>
      </p:sp>
      <p:sp>
        <p:nvSpPr>
          <p:cNvPr id="33797" name="Rectangle 2">
            <a:extLst>
              <a:ext uri="{FF2B5EF4-FFF2-40B4-BE49-F238E27FC236}">
                <a16:creationId xmlns:a16="http://schemas.microsoft.com/office/drawing/2014/main" id="{68D70D8E-980E-46E3-ADEF-426E2E18EEA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7" name="四角形: 角を丸くする 6">
            <a:extLst>
              <a:ext uri="{FF2B5EF4-FFF2-40B4-BE49-F238E27FC236}">
                <a16:creationId xmlns:a16="http://schemas.microsoft.com/office/drawing/2014/main" id="{C0062216-99BF-46EC-9565-B3101454734E}"/>
              </a:ext>
            </a:extLst>
          </p:cNvPr>
          <p:cNvSpPr/>
          <p:nvPr/>
        </p:nvSpPr>
        <p:spPr>
          <a:xfrm>
            <a:off x="415925" y="6365875"/>
            <a:ext cx="5545138" cy="2905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8" name="直線矢印コネクタ 7">
            <a:extLst>
              <a:ext uri="{FF2B5EF4-FFF2-40B4-BE49-F238E27FC236}">
                <a16:creationId xmlns:a16="http://schemas.microsoft.com/office/drawing/2014/main" id="{7B59B3DB-264D-47D9-9048-0440206F0B23}"/>
              </a:ext>
            </a:extLst>
          </p:cNvPr>
          <p:cNvCxnSpPr>
            <a:cxnSpLocks/>
          </p:cNvCxnSpPr>
          <p:nvPr/>
        </p:nvCxnSpPr>
        <p:spPr>
          <a:xfrm flipH="1">
            <a:off x="5961063" y="6075363"/>
            <a:ext cx="431800" cy="290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800" name="テキスト ボックス 10">
            <a:extLst>
              <a:ext uri="{FF2B5EF4-FFF2-40B4-BE49-F238E27FC236}">
                <a16:creationId xmlns:a16="http://schemas.microsoft.com/office/drawing/2014/main" id="{1EB000A3-A5E0-4C24-B9EC-A2CB69D20B2B}"/>
              </a:ext>
            </a:extLst>
          </p:cNvPr>
          <p:cNvSpPr txBox="1">
            <a:spLocks noChangeArrowheads="1"/>
          </p:cNvSpPr>
          <p:nvPr/>
        </p:nvSpPr>
        <p:spPr bwMode="auto">
          <a:xfrm>
            <a:off x="6392863" y="5564188"/>
            <a:ext cx="3467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輸出産品として中古品を取り扱う場合、「有り」を選択してください（貿易登録の申請時に古物商許可証の提出が必要になる場合があります）。</a:t>
            </a:r>
          </a:p>
        </p:txBody>
      </p:sp>
      <p:sp>
        <p:nvSpPr>
          <p:cNvPr id="33801" name="テキスト ボックス 10">
            <a:extLst>
              <a:ext uri="{FF2B5EF4-FFF2-40B4-BE49-F238E27FC236}">
                <a16:creationId xmlns:a16="http://schemas.microsoft.com/office/drawing/2014/main" id="{710E559E-02D5-4694-BBA3-81451348BC8B}"/>
              </a:ext>
            </a:extLst>
          </p:cNvPr>
          <p:cNvSpPr txBox="1">
            <a:spLocks noChangeArrowheads="1"/>
          </p:cNvSpPr>
          <p:nvPr/>
        </p:nvSpPr>
        <p:spPr bwMode="auto">
          <a:xfrm>
            <a:off x="6105525" y="1519238"/>
            <a:ext cx="37544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〇その他事項</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原則任意入力ですが、「古物許可証の有無」は「有り」または「無し」からの選択が必須となっておりますのでご注意ください。</a:t>
            </a:r>
            <a:endParaRPr lang="en-US" altLang="ja-JP" sz="1400">
              <a:latin typeface="Times" panose="02020603050405020304" pitchFamily="18" charset="0"/>
              <a:ea typeface="Osaka"/>
            </a:endParaRPr>
          </a:p>
        </p:txBody>
      </p:sp>
      <p:sp>
        <p:nvSpPr>
          <p:cNvPr id="33802" name="テキスト ボックス 10">
            <a:extLst>
              <a:ext uri="{FF2B5EF4-FFF2-40B4-BE49-F238E27FC236}">
                <a16:creationId xmlns:a16="http://schemas.microsoft.com/office/drawing/2014/main" id="{A91548C1-9BA5-40F8-9145-5EEEB17B85A7}"/>
              </a:ext>
            </a:extLst>
          </p:cNvPr>
          <p:cNvSpPr txBox="1">
            <a:spLocks noChangeArrowheads="1"/>
          </p:cNvSpPr>
          <p:nvPr/>
        </p:nvSpPr>
        <p:spPr bwMode="auto">
          <a:xfrm>
            <a:off x="6176963" y="2636838"/>
            <a:ext cx="3573462" cy="7381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業種の選択肢</a:t>
            </a:r>
            <a:r>
              <a:rPr lang="en-US" altLang="ja-JP" sz="1400">
                <a:latin typeface="Times" panose="02020603050405020304" pitchFamily="18" charset="0"/>
                <a:ea typeface="Osaka"/>
              </a:rPr>
              <a:t>】</a:t>
            </a:r>
          </a:p>
          <a:p>
            <a:pPr>
              <a:spcBef>
                <a:spcPct val="0"/>
              </a:spcBef>
              <a:buClrTx/>
              <a:buFontTx/>
              <a:buNone/>
            </a:pPr>
            <a:r>
              <a:rPr lang="ja-JP" altLang="en-US" sz="1400">
                <a:latin typeface="Times" panose="02020603050405020304" pitchFamily="18" charset="0"/>
                <a:ea typeface="Osaka"/>
              </a:rPr>
              <a:t>製造業、卸売業、小売業、建設業、運輸業、金融業、団体、フォワーダー、その他</a:t>
            </a:r>
            <a:endParaRPr lang="en-US" altLang="ja-JP" sz="1400">
              <a:latin typeface="Times" panose="02020603050405020304" pitchFamily="18" charset="0"/>
              <a:ea typeface="Osaka"/>
            </a:endParaRPr>
          </a:p>
        </p:txBody>
      </p:sp>
      <p:sp>
        <p:nvSpPr>
          <p:cNvPr id="33803" name="テキスト ボックス 10">
            <a:extLst>
              <a:ext uri="{FF2B5EF4-FFF2-40B4-BE49-F238E27FC236}">
                <a16:creationId xmlns:a16="http://schemas.microsoft.com/office/drawing/2014/main" id="{8AFEB7F4-6FCB-401A-A0A5-1D9233B20A6C}"/>
              </a:ext>
            </a:extLst>
          </p:cNvPr>
          <p:cNvSpPr txBox="1">
            <a:spLocks noChangeArrowheads="1"/>
          </p:cNvSpPr>
          <p:nvPr/>
        </p:nvSpPr>
        <p:spPr bwMode="auto">
          <a:xfrm>
            <a:off x="6176963" y="3646488"/>
            <a:ext cx="3573462" cy="9540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主要取扱品の選択肢</a:t>
            </a:r>
            <a:r>
              <a:rPr lang="en-US" altLang="ja-JP" sz="1400">
                <a:latin typeface="Times" panose="02020603050405020304" pitchFamily="18" charset="0"/>
                <a:ea typeface="Osaka"/>
              </a:rPr>
              <a:t>】</a:t>
            </a:r>
          </a:p>
          <a:p>
            <a:pPr>
              <a:spcBef>
                <a:spcPct val="0"/>
              </a:spcBef>
              <a:buClrTx/>
              <a:buFontTx/>
              <a:buNone/>
            </a:pPr>
            <a:r>
              <a:rPr lang="ja-JP" altLang="en-US" sz="1400">
                <a:latin typeface="Times" panose="02020603050405020304" pitchFamily="18" charset="0"/>
                <a:ea typeface="Osaka"/>
              </a:rPr>
              <a:t>一般機械、電気機器、輸送用機器、精密機器、金属・金属製品、化学製品、紡績・繊維製品、食料品、雑貨、その他</a:t>
            </a:r>
            <a:endParaRPr lang="en-US" altLang="ja-JP" sz="1400">
              <a:latin typeface="Times" panose="02020603050405020304" pitchFamily="18" charset="0"/>
              <a:ea typeface="Osak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図 2">
            <a:extLst>
              <a:ext uri="{FF2B5EF4-FFF2-40B4-BE49-F238E27FC236}">
                <a16:creationId xmlns:a16="http://schemas.microsoft.com/office/drawing/2014/main" id="{DC662EB1-3484-4ECA-B6A1-707474FF5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2073275"/>
            <a:ext cx="8982075" cy="3451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43" name="Rectangle 2">
            <a:extLst>
              <a:ext uri="{FF2B5EF4-FFF2-40B4-BE49-F238E27FC236}">
                <a16:creationId xmlns:a16="http://schemas.microsoft.com/office/drawing/2014/main" id="{E5EEC86E-0244-43FC-B2AA-92CAB05BB86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35844" name="スライド番号プレースホルダー 3">
            <a:extLst>
              <a:ext uri="{FF2B5EF4-FFF2-40B4-BE49-F238E27FC236}">
                <a16:creationId xmlns:a16="http://schemas.microsoft.com/office/drawing/2014/main" id="{FB4DEAEC-0FC7-4987-9BDE-393558AAB9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74F8394-10EB-431D-BB6D-490DE86BA9EF}" type="slidenum">
              <a:rPr lang="en-US" altLang="ja-JP" sz="1000" smtClean="0">
                <a:ea typeface="Osaka"/>
              </a:rPr>
              <a:pPr>
                <a:spcBef>
                  <a:spcPct val="0"/>
                </a:spcBef>
                <a:buClrTx/>
                <a:buFontTx/>
                <a:buNone/>
              </a:pPr>
              <a:t>15</a:t>
            </a:fld>
            <a:endParaRPr lang="en-US" altLang="ja-JP" sz="1000">
              <a:ea typeface="Osaka"/>
            </a:endParaRPr>
          </a:p>
        </p:txBody>
      </p:sp>
      <p:sp>
        <p:nvSpPr>
          <p:cNvPr id="35845" name="テキスト ボックス 11">
            <a:extLst>
              <a:ext uri="{FF2B5EF4-FFF2-40B4-BE49-F238E27FC236}">
                <a16:creationId xmlns:a16="http://schemas.microsoft.com/office/drawing/2014/main" id="{CFC05E55-8CAA-4889-9753-9B42BFD9996C}"/>
              </a:ext>
            </a:extLst>
          </p:cNvPr>
          <p:cNvSpPr txBox="1">
            <a:spLocks noChangeArrowheads="1"/>
          </p:cNvSpPr>
          <p:nvPr/>
        </p:nvSpPr>
        <p:spPr bwMode="auto">
          <a:xfrm>
            <a:off x="57150" y="950913"/>
            <a:ext cx="9072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a:t>
            </a:r>
            <a:r>
              <a:rPr lang="en-US" altLang="ja-JP" u="sng">
                <a:solidFill>
                  <a:srgbClr val="FF0000"/>
                </a:solidFill>
                <a:latin typeface="Times" panose="02020603050405020304" pitchFamily="18" charset="0"/>
                <a:ea typeface="Osaka"/>
              </a:rPr>
              <a:t> </a:t>
            </a:r>
            <a:r>
              <a:rPr lang="en-US" altLang="ja-JP" u="sng">
                <a:latin typeface="Times" panose="02020603050405020304" pitchFamily="18" charset="0"/>
                <a:ea typeface="Osaka"/>
              </a:rPr>
              <a:t>Step1</a:t>
            </a:r>
            <a:r>
              <a:rPr lang="ja-JP" altLang="en-US" u="sng">
                <a:latin typeface="Times" panose="02020603050405020304" pitchFamily="18" charset="0"/>
                <a:ea typeface="Osaka"/>
              </a:rPr>
              <a:t> 企業情報の入力：</a:t>
            </a:r>
            <a:endParaRPr lang="en-US" altLang="ja-JP" u="sng">
              <a:latin typeface="Times" panose="02020603050405020304" pitchFamily="18" charset="0"/>
              <a:ea typeface="Osaka"/>
            </a:endParaRPr>
          </a:p>
          <a:p>
            <a:pPr>
              <a:spcBef>
                <a:spcPct val="0"/>
              </a:spcBef>
              <a:buClrTx/>
              <a:buFontTx/>
              <a:buNone/>
            </a:pPr>
            <a:r>
              <a:rPr lang="ja-JP" altLang="en-US">
                <a:latin typeface="Times" panose="02020603050405020304" pitchFamily="18" charset="0"/>
                <a:ea typeface="Osaka"/>
              </a:rPr>
              <a:t>　　　</a:t>
            </a:r>
            <a:r>
              <a:rPr lang="ja-JP" altLang="en-US" u="sng">
                <a:latin typeface="Times" panose="02020603050405020304" pitchFamily="18" charset="0"/>
                <a:ea typeface="Osaka"/>
              </a:rPr>
              <a:t>個人情報の取扱いと利用規約への同意</a:t>
            </a:r>
            <a:endParaRPr lang="en-US" altLang="ja-JP" u="sng">
              <a:latin typeface="Times" panose="02020603050405020304" pitchFamily="18" charset="0"/>
              <a:ea typeface="Osaka"/>
            </a:endParaRPr>
          </a:p>
        </p:txBody>
      </p:sp>
      <p:cxnSp>
        <p:nvCxnSpPr>
          <p:cNvPr id="8" name="直線矢印コネクタ 7">
            <a:extLst>
              <a:ext uri="{FF2B5EF4-FFF2-40B4-BE49-F238E27FC236}">
                <a16:creationId xmlns:a16="http://schemas.microsoft.com/office/drawing/2014/main" id="{91DF288A-4B0C-4D55-92A6-4E3A77966DE5}"/>
              </a:ext>
            </a:extLst>
          </p:cNvPr>
          <p:cNvCxnSpPr>
            <a:cxnSpLocks/>
          </p:cNvCxnSpPr>
          <p:nvPr/>
        </p:nvCxnSpPr>
        <p:spPr>
          <a:xfrm flipH="1" flipV="1">
            <a:off x="4910138" y="5524500"/>
            <a:ext cx="311150" cy="4794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847" name="テキスト ボックス 10">
            <a:extLst>
              <a:ext uri="{FF2B5EF4-FFF2-40B4-BE49-F238E27FC236}">
                <a16:creationId xmlns:a16="http://schemas.microsoft.com/office/drawing/2014/main" id="{C717A6FF-DB4C-4B06-BAA3-7A7883797B5F}"/>
              </a:ext>
            </a:extLst>
          </p:cNvPr>
          <p:cNvSpPr txBox="1">
            <a:spLocks noChangeArrowheads="1"/>
          </p:cNvSpPr>
          <p:nvPr/>
        </p:nvSpPr>
        <p:spPr bwMode="auto">
          <a:xfrm>
            <a:off x="3224213" y="6003925"/>
            <a:ext cx="50419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企業情報の入力完了後、「利用規約」および「個人情報の取り扱い」に同意のうえ、「同意して次へ」をクリックして</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入力内容の確認画面に進みます。</a:t>
            </a:r>
          </a:p>
        </p:txBody>
      </p:sp>
      <p:pic>
        <p:nvPicPr>
          <p:cNvPr id="35848" name="図 5" descr="スクリーンショットの画面&#10;&#10;自動的に生成された説明">
            <a:extLst>
              <a:ext uri="{FF2B5EF4-FFF2-40B4-BE49-F238E27FC236}">
                <a16:creationId xmlns:a16="http://schemas.microsoft.com/office/drawing/2014/main" id="{15B925F6-3A59-49D0-84BC-77B2BEE567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00" y="2103438"/>
            <a:ext cx="8834438"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図 8">
            <a:extLst>
              <a:ext uri="{FF2B5EF4-FFF2-40B4-BE49-F238E27FC236}">
                <a16:creationId xmlns:a16="http://schemas.microsoft.com/office/drawing/2014/main" id="{D69E6590-A08F-434B-B99E-1EDB3D15B3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1013" y="5035550"/>
            <a:ext cx="12382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3">
            <a:extLst>
              <a:ext uri="{FF2B5EF4-FFF2-40B4-BE49-F238E27FC236}">
                <a16:creationId xmlns:a16="http://schemas.microsoft.com/office/drawing/2014/main" id="{81E63C87-12C4-4126-A2D6-B94606372B9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4E7D065-69E4-43ED-B1EA-855BE3806526}" type="slidenum">
              <a:rPr lang="en-US" altLang="ja-JP" sz="1000" smtClean="0">
                <a:ea typeface="Osaka"/>
              </a:rPr>
              <a:pPr>
                <a:spcBef>
                  <a:spcPct val="0"/>
                </a:spcBef>
                <a:buClrTx/>
                <a:buFontTx/>
                <a:buNone/>
              </a:pPr>
              <a:t>16</a:t>
            </a:fld>
            <a:endParaRPr lang="en-US" altLang="ja-JP" sz="1000">
              <a:ea typeface="Osaka"/>
            </a:endParaRPr>
          </a:p>
        </p:txBody>
      </p:sp>
      <p:sp>
        <p:nvSpPr>
          <p:cNvPr id="37891" name="テキスト ボックス 11">
            <a:extLst>
              <a:ext uri="{FF2B5EF4-FFF2-40B4-BE49-F238E27FC236}">
                <a16:creationId xmlns:a16="http://schemas.microsoft.com/office/drawing/2014/main" id="{45B223D0-86D7-4A5D-9BAB-66F5FFFE12B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a:t>
            </a:r>
            <a:r>
              <a:rPr lang="en-US" altLang="ja-JP" u="sng">
                <a:latin typeface="Times" panose="02020603050405020304" pitchFamily="18" charset="0"/>
                <a:ea typeface="Osaka"/>
              </a:rPr>
              <a:t> Step1</a:t>
            </a:r>
            <a:r>
              <a:rPr lang="ja-JP" altLang="en-US" u="sng">
                <a:latin typeface="Times" panose="02020603050405020304" pitchFamily="18" charset="0"/>
                <a:ea typeface="Osaka"/>
              </a:rPr>
              <a:t> 企業情報の入力（確認画面）</a:t>
            </a:r>
            <a:endParaRPr lang="ja-JP" altLang="en-US" u="sng">
              <a:solidFill>
                <a:srgbClr val="FF0000"/>
              </a:solidFill>
              <a:latin typeface="Times" panose="02020603050405020304" pitchFamily="18" charset="0"/>
              <a:ea typeface="Osaka"/>
            </a:endParaRPr>
          </a:p>
        </p:txBody>
      </p:sp>
      <p:sp>
        <p:nvSpPr>
          <p:cNvPr id="37892" name="Rectangle 2">
            <a:extLst>
              <a:ext uri="{FF2B5EF4-FFF2-40B4-BE49-F238E27FC236}">
                <a16:creationId xmlns:a16="http://schemas.microsoft.com/office/drawing/2014/main" id="{3E996B85-603D-449F-99A5-7FF0F9936724}"/>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37893" name="テキスト ボックス 3">
            <a:extLst>
              <a:ext uri="{FF2B5EF4-FFF2-40B4-BE49-F238E27FC236}">
                <a16:creationId xmlns:a16="http://schemas.microsoft.com/office/drawing/2014/main" id="{3F57B1A0-568A-4029-B5B8-5407ABF6BA4A}"/>
              </a:ext>
            </a:extLst>
          </p:cNvPr>
          <p:cNvSpPr txBox="1">
            <a:spLocks noChangeArrowheads="1"/>
          </p:cNvSpPr>
          <p:nvPr/>
        </p:nvSpPr>
        <p:spPr bwMode="auto">
          <a:xfrm>
            <a:off x="-87313" y="4508500"/>
            <a:ext cx="820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a:latin typeface="Times" panose="02020603050405020304" pitchFamily="18" charset="0"/>
                <a:ea typeface="Osaka"/>
              </a:rPr>
              <a:t>～～～～～～～～～～～～～～～～～～～～～～～～～</a:t>
            </a:r>
          </a:p>
        </p:txBody>
      </p:sp>
      <p:sp>
        <p:nvSpPr>
          <p:cNvPr id="37894" name="テキスト ボックス 8">
            <a:extLst>
              <a:ext uri="{FF2B5EF4-FFF2-40B4-BE49-F238E27FC236}">
                <a16:creationId xmlns:a16="http://schemas.microsoft.com/office/drawing/2014/main" id="{85A6F6D3-6E9A-4376-AD6E-1740805C33C0}"/>
              </a:ext>
            </a:extLst>
          </p:cNvPr>
          <p:cNvSpPr txBox="1">
            <a:spLocks noChangeArrowheads="1"/>
          </p:cNvSpPr>
          <p:nvPr/>
        </p:nvSpPr>
        <p:spPr bwMode="auto">
          <a:xfrm>
            <a:off x="7632700" y="1614488"/>
            <a:ext cx="22891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・入力内容を確認し、修</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正がなければ「次へ」</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をクリックします。</a:t>
            </a:r>
            <a:endParaRPr lang="en-US" altLang="ja-JP" sz="1400">
              <a:latin typeface="Times" panose="02020603050405020304" pitchFamily="18" charset="0"/>
              <a:ea typeface="Osaka"/>
            </a:endParaRPr>
          </a:p>
          <a:p>
            <a:pPr>
              <a:spcBef>
                <a:spcPct val="0"/>
              </a:spcBef>
              <a:buClrTx/>
              <a:buFontTx/>
              <a:buNone/>
            </a:pP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・修正がある場合は「登</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録内容を修正する」</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をクリックして、①企</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業情報の入力画面に戻</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ります。</a:t>
            </a:r>
          </a:p>
        </p:txBody>
      </p:sp>
      <p:pic>
        <p:nvPicPr>
          <p:cNvPr id="37895" name="図 2">
            <a:extLst>
              <a:ext uri="{FF2B5EF4-FFF2-40B4-BE49-F238E27FC236}">
                <a16:creationId xmlns:a16="http://schemas.microsoft.com/office/drawing/2014/main" id="{A9BB2CA1-C23C-447C-9910-6AB8979AD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013325"/>
            <a:ext cx="7504112"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テキスト ボックス 8">
            <a:extLst>
              <a:ext uri="{FF2B5EF4-FFF2-40B4-BE49-F238E27FC236}">
                <a16:creationId xmlns:a16="http://schemas.microsoft.com/office/drawing/2014/main" id="{056ACE87-7641-4C5E-857B-4F9D8274CE2D}"/>
              </a:ext>
            </a:extLst>
          </p:cNvPr>
          <p:cNvSpPr txBox="1">
            <a:spLocks noChangeArrowheads="1"/>
          </p:cNvSpPr>
          <p:nvPr/>
        </p:nvSpPr>
        <p:spPr bwMode="auto">
          <a:xfrm>
            <a:off x="6176963" y="5140325"/>
            <a:ext cx="3671887" cy="1384300"/>
          </a:xfrm>
          <a:prstGeom prst="rect">
            <a:avLst/>
          </a:prstGeom>
          <a:solidFill>
            <a:schemeClr val="bg1"/>
          </a:solidFill>
          <a:ln w="9525">
            <a:solidFill>
              <a:schemeClr val="tx1"/>
            </a:solidFill>
            <a:prstDash val="dash"/>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途中保存・再開</a:t>
            </a:r>
            <a:r>
              <a:rPr lang="en-US" altLang="ja-JP" sz="1400" dirty="0">
                <a:latin typeface="Times" panose="02020603050405020304" pitchFamily="18" charset="0"/>
                <a:ea typeface="Osaka"/>
              </a:rPr>
              <a:t>】</a:t>
            </a:r>
          </a:p>
          <a:p>
            <a:pPr>
              <a:spcBef>
                <a:spcPct val="0"/>
              </a:spcBef>
              <a:buClrTx/>
              <a:buFontTx/>
              <a:buNone/>
            </a:pPr>
            <a:r>
              <a:rPr lang="ja-JP" altLang="en-US" sz="1400" dirty="0">
                <a:latin typeface="Times" panose="02020603050405020304" pitchFamily="18" charset="0"/>
                <a:ea typeface="Osaka"/>
              </a:rPr>
              <a:t>・「次へ」をクリックするとここまでの</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入力内容が保存されます。一旦画面を</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閉じても、メール（タイトル：貿易登</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録申請手続きのご案内）に記載のＵＲ</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Ｌから入力を再開することができます。</a:t>
            </a:r>
          </a:p>
        </p:txBody>
      </p:sp>
      <p:pic>
        <p:nvPicPr>
          <p:cNvPr id="37897" name="図 2" descr="スクリーンショットの画面&#10;&#10;自動的に生成された説明">
            <a:extLst>
              <a:ext uri="{FF2B5EF4-FFF2-40B4-BE49-F238E27FC236}">
                <a16:creationId xmlns:a16="http://schemas.microsoft.com/office/drawing/2014/main" id="{8B733AD2-91B0-4C9D-AD3B-1076688AC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550988"/>
            <a:ext cx="7524750"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41FE4BBC-D8CF-4AF8-A95E-39C995555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33" y="1340768"/>
            <a:ext cx="4867675" cy="4794349"/>
          </a:xfrm>
          <a:prstGeom prst="rect">
            <a:avLst/>
          </a:prstGeom>
        </p:spPr>
      </p:pic>
      <p:sp>
        <p:nvSpPr>
          <p:cNvPr id="39939" name="スライド番号プレースホルダー 3">
            <a:extLst>
              <a:ext uri="{FF2B5EF4-FFF2-40B4-BE49-F238E27FC236}">
                <a16:creationId xmlns:a16="http://schemas.microsoft.com/office/drawing/2014/main" id="{CDD2CCC9-5B89-453C-B8EE-F786B6D952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92F2F17-3BE0-41A8-BE90-F64A2117ADBA}" type="slidenum">
              <a:rPr lang="en-US" altLang="ja-JP" sz="1000" smtClean="0">
                <a:ea typeface="Osaka"/>
              </a:rPr>
              <a:pPr>
                <a:spcBef>
                  <a:spcPct val="0"/>
                </a:spcBef>
                <a:buClrTx/>
                <a:buFontTx/>
                <a:buNone/>
              </a:pPr>
              <a:t>17</a:t>
            </a:fld>
            <a:endParaRPr lang="en-US" altLang="ja-JP" sz="1000">
              <a:ea typeface="Osaka"/>
            </a:endParaRPr>
          </a:p>
        </p:txBody>
      </p:sp>
      <p:sp>
        <p:nvSpPr>
          <p:cNvPr id="39940" name="テキスト ボックス 11">
            <a:extLst>
              <a:ext uri="{FF2B5EF4-FFF2-40B4-BE49-F238E27FC236}">
                <a16:creationId xmlns:a16="http://schemas.microsoft.com/office/drawing/2014/main" id="{67AB891C-18E8-4BF2-97A0-EE5718336AC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（３）</a:t>
            </a:r>
            <a:r>
              <a:rPr lang="en-US" altLang="ja-JP" u="sng" dirty="0">
                <a:latin typeface="Times" panose="02020603050405020304" pitchFamily="18" charset="0"/>
                <a:ea typeface="Osaka"/>
              </a:rPr>
              <a:t> Step2</a:t>
            </a:r>
            <a:r>
              <a:rPr lang="ja-JP" altLang="en-US" u="sng" dirty="0">
                <a:latin typeface="Times" panose="02020603050405020304" pitchFamily="18" charset="0"/>
                <a:ea typeface="Osaka"/>
              </a:rPr>
              <a:t> 署名者情報の入力（</a:t>
            </a:r>
            <a:r>
              <a:rPr lang="en-US" altLang="ja-JP" u="sng" dirty="0">
                <a:latin typeface="Times" panose="02020603050405020304" pitchFamily="18" charset="0"/>
                <a:ea typeface="Osaka"/>
              </a:rPr>
              <a:t>※</a:t>
            </a:r>
            <a:r>
              <a:rPr lang="ja-JP" altLang="en-US" u="sng" dirty="0">
                <a:latin typeface="Times" panose="02020603050405020304" pitchFamily="18" charset="0"/>
                <a:ea typeface="Osaka"/>
              </a:rPr>
              <a:t>代行業者の場合は不要）</a:t>
            </a:r>
            <a:endParaRPr lang="ja-JP" altLang="en-US" u="sng" dirty="0">
              <a:solidFill>
                <a:srgbClr val="FF0000"/>
              </a:solidFill>
              <a:latin typeface="Times" panose="02020603050405020304" pitchFamily="18" charset="0"/>
              <a:ea typeface="Osaka"/>
            </a:endParaRPr>
          </a:p>
        </p:txBody>
      </p:sp>
      <p:sp>
        <p:nvSpPr>
          <p:cNvPr id="39941" name="Rectangle 2">
            <a:extLst>
              <a:ext uri="{FF2B5EF4-FFF2-40B4-BE49-F238E27FC236}">
                <a16:creationId xmlns:a16="http://schemas.microsoft.com/office/drawing/2014/main" id="{1C7175B2-A028-4266-81AC-09E7F8D5FBB4}"/>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39942" name="正方形/長方形 12">
            <a:extLst>
              <a:ext uri="{FF2B5EF4-FFF2-40B4-BE49-F238E27FC236}">
                <a16:creationId xmlns:a16="http://schemas.microsoft.com/office/drawing/2014/main" id="{6A81AB2D-6243-4314-8F84-BAE03B4A0B94}"/>
              </a:ext>
            </a:extLst>
          </p:cNvPr>
          <p:cNvSpPr>
            <a:spLocks noChangeArrowheads="1"/>
          </p:cNvSpPr>
          <p:nvPr/>
        </p:nvSpPr>
        <p:spPr bwMode="auto">
          <a:xfrm>
            <a:off x="4997450" y="1522413"/>
            <a:ext cx="47799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・貿易関係証明の申請を行う署名者（オンライン申請、窓口申請問</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わず）を入力してください。</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・入力いただいた署名者毎にユーザーＩＤを発行いたします。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a:t>
            </a:r>
            <a:r>
              <a:rPr lang="en-US" altLang="ja-JP" sz="1200" dirty="0">
                <a:latin typeface="Times" panose="02020603050405020304" pitchFamily="18" charset="0"/>
                <a:ea typeface="Osaka"/>
              </a:rPr>
              <a:t>E-mail</a:t>
            </a:r>
            <a:r>
              <a:rPr lang="ja-JP" altLang="en-US" sz="1200" dirty="0">
                <a:latin typeface="Times" panose="02020603050405020304" pitchFamily="18" charset="0"/>
                <a:ea typeface="Osaka"/>
              </a:rPr>
              <a:t>は、証明書の発給申請時の「本件に関するご担当者欄」の</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E-mail</a:t>
            </a:r>
            <a:r>
              <a:rPr lang="ja-JP" altLang="en-US" sz="1200" dirty="0">
                <a:latin typeface="Times" panose="02020603050405020304" pitchFamily="18" charset="0"/>
                <a:ea typeface="Osaka"/>
              </a:rPr>
              <a:t>に初期値として入力されます。</a:t>
            </a:r>
          </a:p>
        </p:txBody>
      </p:sp>
      <p:sp>
        <p:nvSpPr>
          <p:cNvPr id="39943" name="正方形/長方形 12">
            <a:extLst>
              <a:ext uri="{FF2B5EF4-FFF2-40B4-BE49-F238E27FC236}">
                <a16:creationId xmlns:a16="http://schemas.microsoft.com/office/drawing/2014/main" id="{D2FD2D46-28D9-4957-8135-CB580F131545}"/>
              </a:ext>
            </a:extLst>
          </p:cNvPr>
          <p:cNvSpPr>
            <a:spLocks noChangeArrowheads="1"/>
          </p:cNvSpPr>
          <p:nvPr/>
        </p:nvSpPr>
        <p:spPr bwMode="auto">
          <a:xfrm>
            <a:off x="5024438" y="3140968"/>
            <a:ext cx="46672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入力手順</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①署名者の「氏名（和文）」（必須）</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「氏名（英文）」</a:t>
            </a:r>
            <a:r>
              <a:rPr lang="en-US" altLang="ja-JP" sz="1200" dirty="0">
                <a:latin typeface="Times" panose="02020603050405020304" pitchFamily="18" charset="0"/>
                <a:ea typeface="Osaka"/>
              </a:rPr>
              <a:t> </a:t>
            </a:r>
            <a:r>
              <a:rPr lang="ja-JP" altLang="en-US" sz="1200" dirty="0">
                <a:latin typeface="Times" panose="02020603050405020304" pitchFamily="18" charset="0"/>
                <a:ea typeface="Osaka"/>
              </a:rPr>
              <a:t>（必　</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須）、「役職（英文）」、「</a:t>
            </a:r>
            <a:r>
              <a:rPr lang="en-US" altLang="ja-JP" sz="1200" dirty="0">
                <a:latin typeface="Times" panose="02020603050405020304" pitchFamily="18" charset="0"/>
                <a:ea typeface="Osaka"/>
              </a:rPr>
              <a:t>E-mail</a:t>
            </a:r>
            <a:r>
              <a:rPr lang="ja-JP" altLang="en-US" sz="1200" dirty="0">
                <a:latin typeface="Times" panose="02020603050405020304" pitchFamily="18" charset="0"/>
                <a:ea typeface="Osaka"/>
              </a:rPr>
              <a:t>」（必須）、 「</a:t>
            </a:r>
            <a:r>
              <a:rPr lang="en-US" altLang="ja-JP" sz="1200" dirty="0">
                <a:latin typeface="Times" panose="02020603050405020304" pitchFamily="18" charset="0"/>
                <a:ea typeface="Osaka"/>
              </a:rPr>
              <a:t>E-mail</a:t>
            </a:r>
            <a:r>
              <a:rPr lang="ja-JP" altLang="en-US" sz="1200" dirty="0">
                <a:latin typeface="Times" panose="02020603050405020304" pitchFamily="18" charset="0"/>
                <a:ea typeface="Osaka"/>
              </a:rPr>
              <a:t>（確</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認用）」（必須）を入力します。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②「追加」をクリック</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③入力欄の下の署名者一覧に追加されます。登録する署名者が複</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数人いる場合、①②を繰り返して人数分登録します。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④登録する全署名者の入力完了後、次へをクリックします。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本画面の左上の「企業情報を修正する」ボタンをクリックすると、企業情報の入力画面に戻ります。</a:t>
            </a:r>
            <a:endParaRPr lang="en-US" altLang="ja-JP" sz="1200" dirty="0">
              <a:latin typeface="Times" panose="02020603050405020304" pitchFamily="18" charset="0"/>
              <a:ea typeface="Osaka"/>
            </a:endParaRPr>
          </a:p>
        </p:txBody>
      </p:sp>
      <p:sp>
        <p:nvSpPr>
          <p:cNvPr id="39944" name="正方形/長方形 12">
            <a:extLst>
              <a:ext uri="{FF2B5EF4-FFF2-40B4-BE49-F238E27FC236}">
                <a16:creationId xmlns:a16="http://schemas.microsoft.com/office/drawing/2014/main" id="{79FA8CD1-60D2-4E39-8A0A-0EB3DCFC8DC0}"/>
              </a:ext>
            </a:extLst>
          </p:cNvPr>
          <p:cNvSpPr>
            <a:spLocks noChangeArrowheads="1"/>
          </p:cNvSpPr>
          <p:nvPr/>
        </p:nvSpPr>
        <p:spPr bwMode="auto">
          <a:xfrm>
            <a:off x="344488" y="4808959"/>
            <a:ext cx="503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①</a:t>
            </a:r>
            <a:endParaRPr lang="en-US" altLang="ja-JP" sz="1200" dirty="0">
              <a:latin typeface="Times" panose="02020603050405020304" pitchFamily="18" charset="0"/>
              <a:ea typeface="Osaka"/>
            </a:endParaRPr>
          </a:p>
        </p:txBody>
      </p:sp>
      <p:sp>
        <p:nvSpPr>
          <p:cNvPr id="39945" name="正方形/長方形 12">
            <a:extLst>
              <a:ext uri="{FF2B5EF4-FFF2-40B4-BE49-F238E27FC236}">
                <a16:creationId xmlns:a16="http://schemas.microsoft.com/office/drawing/2014/main" id="{921A5631-2EB2-4924-BBD4-ADFC9E0908DD}"/>
              </a:ext>
            </a:extLst>
          </p:cNvPr>
          <p:cNvSpPr>
            <a:spLocks noChangeArrowheads="1"/>
          </p:cNvSpPr>
          <p:nvPr/>
        </p:nvSpPr>
        <p:spPr bwMode="auto">
          <a:xfrm>
            <a:off x="2868613" y="4888558"/>
            <a:ext cx="5032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②</a:t>
            </a:r>
            <a:endParaRPr lang="en-US" altLang="ja-JP" sz="1200">
              <a:latin typeface="Times" panose="02020603050405020304" pitchFamily="18" charset="0"/>
              <a:ea typeface="Osaka"/>
            </a:endParaRPr>
          </a:p>
        </p:txBody>
      </p:sp>
      <p:sp>
        <p:nvSpPr>
          <p:cNvPr id="14" name="四角形: 角を丸くする 13">
            <a:extLst>
              <a:ext uri="{FF2B5EF4-FFF2-40B4-BE49-F238E27FC236}">
                <a16:creationId xmlns:a16="http://schemas.microsoft.com/office/drawing/2014/main" id="{2C875345-5375-409D-B2FF-4DE850F48EAE}"/>
              </a:ext>
            </a:extLst>
          </p:cNvPr>
          <p:cNvSpPr/>
          <p:nvPr/>
        </p:nvSpPr>
        <p:spPr>
          <a:xfrm>
            <a:off x="2417763" y="5991225"/>
            <a:ext cx="347662" cy="1587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9947" name="正方形/長方形 14">
            <a:extLst>
              <a:ext uri="{FF2B5EF4-FFF2-40B4-BE49-F238E27FC236}">
                <a16:creationId xmlns:a16="http://schemas.microsoft.com/office/drawing/2014/main" id="{C7A16033-B9F9-47B5-8F6B-370983EE6BAA}"/>
              </a:ext>
            </a:extLst>
          </p:cNvPr>
          <p:cNvSpPr>
            <a:spLocks noChangeArrowheads="1"/>
          </p:cNvSpPr>
          <p:nvPr/>
        </p:nvSpPr>
        <p:spPr bwMode="auto">
          <a:xfrm>
            <a:off x="2711450" y="5930900"/>
            <a:ext cx="503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④</a:t>
            </a:r>
            <a:endParaRPr lang="en-US" altLang="ja-JP" sz="1200">
              <a:latin typeface="Times" panose="02020603050405020304" pitchFamily="18" charset="0"/>
              <a:ea typeface="Osaka"/>
            </a:endParaRPr>
          </a:p>
        </p:txBody>
      </p:sp>
      <p:sp>
        <p:nvSpPr>
          <p:cNvPr id="39948" name="正方形/長方形 12">
            <a:extLst>
              <a:ext uri="{FF2B5EF4-FFF2-40B4-BE49-F238E27FC236}">
                <a16:creationId xmlns:a16="http://schemas.microsoft.com/office/drawing/2014/main" id="{A437749B-6E1A-4F83-929D-2A3C45B9020F}"/>
              </a:ext>
            </a:extLst>
          </p:cNvPr>
          <p:cNvSpPr>
            <a:spLocks noChangeArrowheads="1"/>
          </p:cNvSpPr>
          <p:nvPr/>
        </p:nvSpPr>
        <p:spPr bwMode="auto">
          <a:xfrm>
            <a:off x="5083175" y="5648325"/>
            <a:ext cx="4608513" cy="101566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b="1" dirty="0">
                <a:solidFill>
                  <a:srgbClr val="FF0000"/>
                </a:solidFill>
                <a:latin typeface="Times" panose="02020603050405020304" pitchFamily="18" charset="0"/>
                <a:ea typeface="Osaka"/>
              </a:rPr>
              <a:t>【</a:t>
            </a:r>
            <a:r>
              <a:rPr lang="ja-JP" altLang="en-US" sz="1200" b="1" dirty="0">
                <a:solidFill>
                  <a:srgbClr val="FF0000"/>
                </a:solidFill>
                <a:latin typeface="Times" panose="02020603050405020304" pitchFamily="18" charset="0"/>
                <a:ea typeface="Osaka"/>
              </a:rPr>
              <a:t>注意</a:t>
            </a:r>
            <a:r>
              <a:rPr lang="en-US" altLang="ja-JP" sz="1200" b="1" dirty="0">
                <a:solidFill>
                  <a:srgbClr val="FF0000"/>
                </a:solidFill>
                <a:latin typeface="Times" panose="02020603050405020304" pitchFamily="18" charset="0"/>
                <a:ea typeface="Osaka"/>
              </a:rPr>
              <a:t>】</a:t>
            </a:r>
            <a:r>
              <a:rPr lang="ja-JP" altLang="en-US" sz="1200" b="1" dirty="0">
                <a:solidFill>
                  <a:srgbClr val="FF0000"/>
                </a:solidFill>
                <a:latin typeface="Times" panose="02020603050405020304" pitchFamily="18" charset="0"/>
                <a:ea typeface="Osaka"/>
              </a:rPr>
              <a:t>登録後のサイン変更について</a:t>
            </a:r>
            <a:endParaRPr lang="en-US" altLang="ja-JP" sz="1200" b="1" dirty="0">
              <a:solidFill>
                <a:srgbClr val="FF0000"/>
              </a:solidFill>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2021</a:t>
            </a:r>
            <a:r>
              <a:rPr lang="ja-JP" altLang="en-US" sz="1200" dirty="0">
                <a:latin typeface="Times" panose="02020603050405020304" pitchFamily="18" charset="0"/>
                <a:ea typeface="Osaka"/>
              </a:rPr>
              <a:t>年９月のアップデート以降、貿易登録の更新時にサイン形状を変更するよう仕様変更しました（２年毎の洗い替え）</a:t>
            </a: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貿易登録有効期間の更新時のみ。有効期間中にサイン形状を</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変更することは不可。</a:t>
            </a:r>
            <a:endParaRPr lang="en-US" altLang="ja-JP" sz="1200" dirty="0">
              <a:latin typeface="Times" panose="02020603050405020304" pitchFamily="18" charset="0"/>
              <a:ea typeface="Osaka"/>
            </a:endParaRPr>
          </a:p>
        </p:txBody>
      </p:sp>
      <p:pic>
        <p:nvPicPr>
          <p:cNvPr id="39949" name="図 3">
            <a:extLst>
              <a:ext uri="{FF2B5EF4-FFF2-40B4-BE49-F238E27FC236}">
                <a16:creationId xmlns:a16="http://schemas.microsoft.com/office/drawing/2014/main" id="{3DA95DE3-B420-442A-9640-F911740C5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3048520"/>
            <a:ext cx="4476750" cy="18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四角形: 角を丸くする 17">
            <a:extLst>
              <a:ext uri="{FF2B5EF4-FFF2-40B4-BE49-F238E27FC236}">
                <a16:creationId xmlns:a16="http://schemas.microsoft.com/office/drawing/2014/main" id="{B45D2284-A216-4526-8DAC-B395060F8B8D}"/>
              </a:ext>
            </a:extLst>
          </p:cNvPr>
          <p:cNvSpPr/>
          <p:nvPr/>
        </p:nvSpPr>
        <p:spPr>
          <a:xfrm>
            <a:off x="2681288" y="4947295"/>
            <a:ext cx="238125" cy="1587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2" name="四角形: 角を丸くする 21">
            <a:extLst>
              <a:ext uri="{FF2B5EF4-FFF2-40B4-BE49-F238E27FC236}">
                <a16:creationId xmlns:a16="http://schemas.microsoft.com/office/drawing/2014/main" id="{8BAD00C7-874A-4455-BF5D-CE6FD143FCD3}"/>
              </a:ext>
            </a:extLst>
          </p:cNvPr>
          <p:cNvSpPr/>
          <p:nvPr/>
        </p:nvSpPr>
        <p:spPr>
          <a:xfrm>
            <a:off x="4048125" y="2493913"/>
            <a:ext cx="400050" cy="190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9952" name="正方形/長方形 14">
            <a:extLst>
              <a:ext uri="{FF2B5EF4-FFF2-40B4-BE49-F238E27FC236}">
                <a16:creationId xmlns:a16="http://schemas.microsoft.com/office/drawing/2014/main" id="{A988DEC7-254F-4A51-B180-514E7A3AAF8F}"/>
              </a:ext>
            </a:extLst>
          </p:cNvPr>
          <p:cNvSpPr>
            <a:spLocks noChangeArrowheads="1"/>
          </p:cNvSpPr>
          <p:nvPr/>
        </p:nvSpPr>
        <p:spPr bwMode="auto">
          <a:xfrm>
            <a:off x="4383088" y="2420888"/>
            <a:ext cx="503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④</a:t>
            </a:r>
            <a:endParaRPr lang="en-US" altLang="ja-JP" sz="1200">
              <a:latin typeface="Times" panose="02020603050405020304" pitchFamily="18" charset="0"/>
              <a:ea typeface="Osaka"/>
            </a:endParaRPr>
          </a:p>
        </p:txBody>
      </p:sp>
      <p:sp>
        <p:nvSpPr>
          <p:cNvPr id="8" name="四角形: 角を丸くする 7">
            <a:extLst>
              <a:ext uri="{FF2B5EF4-FFF2-40B4-BE49-F238E27FC236}">
                <a16:creationId xmlns:a16="http://schemas.microsoft.com/office/drawing/2014/main" id="{A0A347CA-96CD-4F72-94D5-C156842A421A}"/>
              </a:ext>
            </a:extLst>
          </p:cNvPr>
          <p:cNvSpPr/>
          <p:nvPr/>
        </p:nvSpPr>
        <p:spPr>
          <a:xfrm>
            <a:off x="128588" y="5700713"/>
            <a:ext cx="4868862" cy="2127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9954" name="正方形/長方形 12">
            <a:extLst>
              <a:ext uri="{FF2B5EF4-FFF2-40B4-BE49-F238E27FC236}">
                <a16:creationId xmlns:a16="http://schemas.microsoft.com/office/drawing/2014/main" id="{F998863B-F3D3-4BE6-BBA9-04F89974152D}"/>
              </a:ext>
            </a:extLst>
          </p:cNvPr>
          <p:cNvSpPr>
            <a:spLocks noChangeArrowheads="1"/>
          </p:cNvSpPr>
          <p:nvPr/>
        </p:nvSpPr>
        <p:spPr bwMode="auto">
          <a:xfrm>
            <a:off x="114300" y="5910263"/>
            <a:ext cx="503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③</a:t>
            </a:r>
            <a:endParaRPr lang="en-US" altLang="ja-JP" sz="1200">
              <a:latin typeface="Times" panose="02020603050405020304" pitchFamily="18" charset="0"/>
              <a:ea typeface="Osak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6DBD5B13-DCF3-45EC-BD5F-D4525139C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62" y="1494197"/>
            <a:ext cx="4121362" cy="4724643"/>
          </a:xfrm>
          <a:prstGeom prst="rect">
            <a:avLst/>
          </a:prstGeom>
        </p:spPr>
      </p:pic>
      <p:pic>
        <p:nvPicPr>
          <p:cNvPr id="41987" name="図 1">
            <a:extLst>
              <a:ext uri="{FF2B5EF4-FFF2-40B4-BE49-F238E27FC236}">
                <a16:creationId xmlns:a16="http://schemas.microsoft.com/office/drawing/2014/main" id="{FBC6C8AF-2F80-4138-B90A-D1F353C7E4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69313" y="2757488"/>
            <a:ext cx="1277937" cy="172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8" name="スライド番号プレースホルダー 3">
            <a:extLst>
              <a:ext uri="{FF2B5EF4-FFF2-40B4-BE49-F238E27FC236}">
                <a16:creationId xmlns:a16="http://schemas.microsoft.com/office/drawing/2014/main" id="{DF36AC5B-54C2-46D5-B362-129FBDA5E3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225393F-0DC1-47F3-9649-F80A77043398}" type="slidenum">
              <a:rPr lang="en-US" altLang="ja-JP" sz="1000" smtClean="0">
                <a:ea typeface="Osaka"/>
              </a:rPr>
              <a:pPr>
                <a:spcBef>
                  <a:spcPct val="0"/>
                </a:spcBef>
                <a:buClrTx/>
                <a:buFontTx/>
                <a:buNone/>
              </a:pPr>
              <a:t>18</a:t>
            </a:fld>
            <a:endParaRPr lang="en-US" altLang="ja-JP" sz="1000">
              <a:ea typeface="Osaka"/>
            </a:endParaRPr>
          </a:p>
        </p:txBody>
      </p:sp>
      <p:sp>
        <p:nvSpPr>
          <p:cNvPr id="41989" name="テキスト ボックス 11">
            <a:extLst>
              <a:ext uri="{FF2B5EF4-FFF2-40B4-BE49-F238E27FC236}">
                <a16:creationId xmlns:a16="http://schemas.microsoft.com/office/drawing/2014/main" id="{F584767B-48E2-4B98-B6C1-FF728B16EF0F}"/>
              </a:ext>
            </a:extLst>
          </p:cNvPr>
          <p:cNvSpPr txBox="1">
            <a:spLocks noChangeArrowheads="1"/>
          </p:cNvSpPr>
          <p:nvPr/>
        </p:nvSpPr>
        <p:spPr bwMode="auto">
          <a:xfrm>
            <a:off x="57150" y="950913"/>
            <a:ext cx="9180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（４）</a:t>
            </a:r>
            <a:r>
              <a:rPr lang="en-US" altLang="ja-JP" u="sng">
                <a:latin typeface="Times" panose="02020603050405020304" pitchFamily="18" charset="0"/>
                <a:ea typeface="Osaka"/>
              </a:rPr>
              <a:t> Step3</a:t>
            </a:r>
            <a:r>
              <a:rPr lang="ja-JP" altLang="en-US" u="sng">
                <a:latin typeface="Times" panose="02020603050405020304" pitchFamily="18" charset="0"/>
                <a:ea typeface="Osaka"/>
              </a:rPr>
              <a:t> 必要書類の印刷・商工会議所への提出</a:t>
            </a:r>
            <a:endParaRPr lang="ja-JP" altLang="en-US" u="sng">
              <a:solidFill>
                <a:srgbClr val="FF0000"/>
              </a:solidFill>
              <a:latin typeface="Times" panose="02020603050405020304" pitchFamily="18" charset="0"/>
              <a:ea typeface="Osaka"/>
            </a:endParaRPr>
          </a:p>
        </p:txBody>
      </p:sp>
      <p:sp>
        <p:nvSpPr>
          <p:cNvPr id="41990" name="Rectangle 2">
            <a:extLst>
              <a:ext uri="{FF2B5EF4-FFF2-40B4-BE49-F238E27FC236}">
                <a16:creationId xmlns:a16="http://schemas.microsoft.com/office/drawing/2014/main" id="{C413EFB6-4225-4791-9022-4CD8A473CEE8}"/>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41991" name="正方形/長方形 12">
            <a:extLst>
              <a:ext uri="{FF2B5EF4-FFF2-40B4-BE49-F238E27FC236}">
                <a16:creationId xmlns:a16="http://schemas.microsoft.com/office/drawing/2014/main" id="{245EA420-4522-4C11-ACE3-2C8D9E6A3871}"/>
              </a:ext>
            </a:extLst>
          </p:cNvPr>
          <p:cNvSpPr>
            <a:spLocks noChangeArrowheads="1"/>
          </p:cNvSpPr>
          <p:nvPr/>
        </p:nvSpPr>
        <p:spPr bwMode="auto">
          <a:xfrm>
            <a:off x="5472113" y="1477963"/>
            <a:ext cx="43513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・①企業情報、②署名者情報を反映した「誓約書」、「業　</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態内容届」、「署名届」を印刷します。誓約書に押印、署</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名届にサイナー毎の肉筆サインを行い</a:t>
            </a:r>
            <a:r>
              <a:rPr lang="en-US" altLang="ja-JP" sz="1200">
                <a:latin typeface="Times" panose="02020603050405020304" pitchFamily="18" charset="0"/>
                <a:ea typeface="Osaka"/>
              </a:rPr>
              <a:t>､</a:t>
            </a:r>
            <a:r>
              <a:rPr lang="ja-JP" altLang="en-US" sz="1200">
                <a:latin typeface="Times" panose="02020603050405020304" pitchFamily="18" charset="0"/>
                <a:ea typeface="Osaka"/>
              </a:rPr>
              <a:t>書類を作成します</a:t>
            </a:r>
            <a:r>
              <a:rPr lang="en-US" altLang="ja-JP" sz="1200">
                <a:latin typeface="Times" panose="02020603050405020304" pitchFamily="18" charset="0"/>
                <a:ea typeface="Osaka"/>
              </a:rPr>
              <a:t>｡</a:t>
            </a: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登録種別が「申請者かつ代行業者」の場合、誓約書は２枚印刷が必要です。</a:t>
            </a:r>
            <a:endParaRPr lang="en-US" altLang="ja-JP" sz="1200">
              <a:latin typeface="Times" panose="02020603050405020304" pitchFamily="18" charset="0"/>
              <a:ea typeface="Osaka"/>
            </a:endParaRPr>
          </a:p>
        </p:txBody>
      </p:sp>
      <p:sp>
        <p:nvSpPr>
          <p:cNvPr id="14" name="正方形/長方形 13">
            <a:extLst>
              <a:ext uri="{FF2B5EF4-FFF2-40B4-BE49-F238E27FC236}">
                <a16:creationId xmlns:a16="http://schemas.microsoft.com/office/drawing/2014/main" id="{FBD8BC75-FC64-41B3-9F19-0A81D8A8EC8D}"/>
              </a:ext>
            </a:extLst>
          </p:cNvPr>
          <p:cNvSpPr/>
          <p:nvPr/>
        </p:nvSpPr>
        <p:spPr>
          <a:xfrm>
            <a:off x="2073275" y="5008563"/>
            <a:ext cx="876300" cy="8810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6" name="直線矢印コネクタ 5">
            <a:extLst>
              <a:ext uri="{FF2B5EF4-FFF2-40B4-BE49-F238E27FC236}">
                <a16:creationId xmlns:a16="http://schemas.microsoft.com/office/drawing/2014/main" id="{F83701F2-ABB4-4C9A-88C9-C9420E0C8043}"/>
              </a:ext>
            </a:extLst>
          </p:cNvPr>
          <p:cNvCxnSpPr>
            <a:cxnSpLocks/>
            <a:stCxn id="14" idx="3"/>
          </p:cNvCxnSpPr>
          <p:nvPr/>
        </p:nvCxnSpPr>
        <p:spPr>
          <a:xfrm flipV="1">
            <a:off x="2949575" y="4395788"/>
            <a:ext cx="2232025" cy="1052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994" name="図 14">
            <a:extLst>
              <a:ext uri="{FF2B5EF4-FFF2-40B4-BE49-F238E27FC236}">
                <a16:creationId xmlns:a16="http://schemas.microsoft.com/office/drawing/2014/main" id="{985E70C5-A4A9-419C-82FB-79B0E6EA47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7363" y="2749550"/>
            <a:ext cx="1346200" cy="173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995" name="図 16">
            <a:extLst>
              <a:ext uri="{FF2B5EF4-FFF2-40B4-BE49-F238E27FC236}">
                <a16:creationId xmlns:a16="http://schemas.microsoft.com/office/drawing/2014/main" id="{ABEB9175-F447-47E3-87A6-F44DF227984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2755900"/>
            <a:ext cx="1449387" cy="173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96" name="正方形/長方形 25">
            <a:extLst>
              <a:ext uri="{FF2B5EF4-FFF2-40B4-BE49-F238E27FC236}">
                <a16:creationId xmlns:a16="http://schemas.microsoft.com/office/drawing/2014/main" id="{E83760E9-A968-4A22-AC22-8A3EAD53138C}"/>
              </a:ext>
            </a:extLst>
          </p:cNvPr>
          <p:cNvSpPr>
            <a:spLocks noChangeArrowheads="1"/>
          </p:cNvSpPr>
          <p:nvPr/>
        </p:nvSpPr>
        <p:spPr bwMode="auto">
          <a:xfrm>
            <a:off x="5881688" y="4533900"/>
            <a:ext cx="3824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誓約書　　　　　業態内容届　　　　　　署名届</a:t>
            </a:r>
          </a:p>
        </p:txBody>
      </p:sp>
      <p:pic>
        <p:nvPicPr>
          <p:cNvPr id="41997" name="Picture 32">
            <a:extLst>
              <a:ext uri="{FF2B5EF4-FFF2-40B4-BE49-F238E27FC236}">
                <a16:creationId xmlns:a16="http://schemas.microsoft.com/office/drawing/2014/main" id="{4D0410BD-1F8B-4D57-B9F9-8D284E96F1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5875" y="5094288"/>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楕円 22">
            <a:extLst>
              <a:ext uri="{FF2B5EF4-FFF2-40B4-BE49-F238E27FC236}">
                <a16:creationId xmlns:a16="http://schemas.microsoft.com/office/drawing/2014/main" id="{64EDC80B-28CA-4185-A3AA-E3FCDCE0B9F1}"/>
              </a:ext>
            </a:extLst>
          </p:cNvPr>
          <p:cNvSpPr/>
          <p:nvPr/>
        </p:nvSpPr>
        <p:spPr>
          <a:xfrm>
            <a:off x="6429375" y="3963988"/>
            <a:ext cx="454025" cy="39528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srgbClr val="FF0000"/>
                </a:solidFill>
              </a:rPr>
              <a:t>押印</a:t>
            </a:r>
          </a:p>
        </p:txBody>
      </p:sp>
      <p:sp>
        <p:nvSpPr>
          <p:cNvPr id="29" name="正方形/長方形 28">
            <a:extLst>
              <a:ext uri="{FF2B5EF4-FFF2-40B4-BE49-F238E27FC236}">
                <a16:creationId xmlns:a16="http://schemas.microsoft.com/office/drawing/2014/main" id="{194503A8-7C16-4826-ACFA-83630C2E7E92}"/>
              </a:ext>
            </a:extLst>
          </p:cNvPr>
          <p:cNvSpPr/>
          <p:nvPr/>
        </p:nvSpPr>
        <p:spPr>
          <a:xfrm>
            <a:off x="8699500" y="3573463"/>
            <a:ext cx="446088" cy="198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30" name="直線矢印コネクタ 29">
            <a:extLst>
              <a:ext uri="{FF2B5EF4-FFF2-40B4-BE49-F238E27FC236}">
                <a16:creationId xmlns:a16="http://schemas.microsoft.com/office/drawing/2014/main" id="{9EC760E3-5C9F-4681-9AF5-D2886430AA4E}"/>
              </a:ext>
            </a:extLst>
          </p:cNvPr>
          <p:cNvCxnSpPr>
            <a:cxnSpLocks/>
          </p:cNvCxnSpPr>
          <p:nvPr/>
        </p:nvCxnSpPr>
        <p:spPr>
          <a:xfrm flipV="1">
            <a:off x="8408988" y="3771900"/>
            <a:ext cx="490537" cy="1192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001" name="正方形/長方形 33">
            <a:extLst>
              <a:ext uri="{FF2B5EF4-FFF2-40B4-BE49-F238E27FC236}">
                <a16:creationId xmlns:a16="http://schemas.microsoft.com/office/drawing/2014/main" id="{B157D61C-08C0-41D0-A7FA-F3A3888FA2F9}"/>
              </a:ext>
            </a:extLst>
          </p:cNvPr>
          <p:cNvSpPr>
            <a:spLocks noChangeArrowheads="1"/>
          </p:cNvSpPr>
          <p:nvPr/>
        </p:nvSpPr>
        <p:spPr bwMode="auto">
          <a:xfrm>
            <a:off x="5961063" y="5013325"/>
            <a:ext cx="38623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署名届には、署名者毎の肉筆サインが必要です。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記入いただく肉筆サインは、データ化してシステム内に保存し、オンライン発給される証明書の</a:t>
            </a:r>
            <a:r>
              <a:rPr lang="en-US" altLang="ja-JP" sz="1200">
                <a:latin typeface="Times" panose="02020603050405020304" pitchFamily="18" charset="0"/>
                <a:ea typeface="Osaka"/>
              </a:rPr>
              <a:t>9</a:t>
            </a:r>
            <a:r>
              <a:rPr lang="ja-JP" altLang="en-US" sz="1200">
                <a:latin typeface="Times" panose="02020603050405020304" pitchFamily="18" charset="0"/>
                <a:ea typeface="Osaka"/>
              </a:rPr>
              <a:t>欄</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a:t>
            </a:r>
            <a:r>
              <a:rPr lang="en-US" altLang="ja-JP" sz="1200">
                <a:latin typeface="Times" panose="02020603050405020304" pitchFamily="18" charset="0"/>
                <a:ea typeface="Osaka"/>
              </a:rPr>
              <a:t>Declaration by the Exporter</a:t>
            </a:r>
            <a:r>
              <a:rPr lang="ja-JP" altLang="en-US" sz="1200">
                <a:latin typeface="Times" panose="02020603050405020304" pitchFamily="18" charset="0"/>
                <a:ea typeface="Osaka"/>
              </a:rPr>
              <a:t>欄）に印字します。</a:t>
            </a: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登録後にサインの形状や氏名を変更する場合は、再度ユーザー</a:t>
            </a:r>
            <a:r>
              <a:rPr lang="en-US" altLang="ja-JP" sz="1200">
                <a:latin typeface="Times" panose="02020603050405020304" pitchFamily="18" charset="0"/>
                <a:ea typeface="Osaka"/>
              </a:rPr>
              <a:t>ID</a:t>
            </a:r>
            <a:r>
              <a:rPr lang="ja-JP" altLang="en-US" sz="1200">
                <a:latin typeface="Times" panose="02020603050405020304" pitchFamily="18" charset="0"/>
                <a:ea typeface="Osaka"/>
              </a:rPr>
              <a:t>の取得が必要となりますのでご注意ください。</a:t>
            </a:r>
            <a:endParaRPr lang="en-US" altLang="ja-JP" sz="1200">
              <a:latin typeface="Times" panose="02020603050405020304" pitchFamily="18" charset="0"/>
              <a:ea typeface="Osaka"/>
            </a:endParaRPr>
          </a:p>
        </p:txBody>
      </p:sp>
      <p:sp>
        <p:nvSpPr>
          <p:cNvPr id="42002" name="テキスト ボックス 1">
            <a:extLst>
              <a:ext uri="{FF2B5EF4-FFF2-40B4-BE49-F238E27FC236}">
                <a16:creationId xmlns:a16="http://schemas.microsoft.com/office/drawing/2014/main" id="{C6F3E48A-07A0-4897-9C5E-2966C18036ED}"/>
              </a:ext>
            </a:extLst>
          </p:cNvPr>
          <p:cNvSpPr txBox="1">
            <a:spLocks noChangeArrowheads="1"/>
          </p:cNvSpPr>
          <p:nvPr/>
        </p:nvSpPr>
        <p:spPr bwMode="auto">
          <a:xfrm>
            <a:off x="328613" y="6257925"/>
            <a:ext cx="42179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100">
                <a:latin typeface="Times" panose="02020603050405020304" pitchFamily="18" charset="0"/>
                <a:ea typeface="Osaka"/>
              </a:rPr>
              <a:t>※</a:t>
            </a:r>
            <a:r>
              <a:rPr lang="ja-JP" altLang="en-US" sz="1100">
                <a:latin typeface="Times" panose="02020603050405020304" pitchFamily="18" charset="0"/>
                <a:ea typeface="Osaka"/>
              </a:rPr>
              <a:t>各書類に印字される「</a:t>
            </a:r>
            <a:r>
              <a:rPr lang="ja-JP" altLang="en-US" sz="1100" b="1">
                <a:latin typeface="Times" panose="02020603050405020304" pitchFamily="18" charset="0"/>
                <a:ea typeface="Osaka"/>
              </a:rPr>
              <a:t>申請番号</a:t>
            </a:r>
            <a:r>
              <a:rPr lang="ja-JP" altLang="en-US" sz="1100">
                <a:latin typeface="Times" panose="02020603050405020304" pitchFamily="18" charset="0"/>
                <a:ea typeface="Osaka"/>
              </a:rPr>
              <a:t>」および二次元コードは、</a:t>
            </a:r>
            <a:endParaRPr lang="en-US" altLang="ja-JP" sz="1100">
              <a:latin typeface="Times" panose="02020603050405020304" pitchFamily="18" charset="0"/>
              <a:ea typeface="Osaka"/>
            </a:endParaRPr>
          </a:p>
          <a:p>
            <a:pPr>
              <a:spcBef>
                <a:spcPct val="0"/>
              </a:spcBef>
              <a:buClrTx/>
              <a:buFontTx/>
              <a:buNone/>
            </a:pPr>
            <a:r>
              <a:rPr lang="ja-JP" altLang="en-US" sz="1100">
                <a:latin typeface="Times" panose="02020603050405020304" pitchFamily="18" charset="0"/>
                <a:ea typeface="Osaka"/>
              </a:rPr>
              <a:t>　商工会議所の事務処理用です。</a:t>
            </a:r>
            <a:endParaRPr lang="en-US" altLang="ja-JP" sz="1100">
              <a:latin typeface="Times" panose="02020603050405020304" pitchFamily="18" charset="0"/>
              <a:ea typeface="Osaka"/>
            </a:endParaRPr>
          </a:p>
        </p:txBody>
      </p:sp>
      <p:sp>
        <p:nvSpPr>
          <p:cNvPr id="22" name="四角形: 角を丸くする 21">
            <a:extLst>
              <a:ext uri="{FF2B5EF4-FFF2-40B4-BE49-F238E27FC236}">
                <a16:creationId xmlns:a16="http://schemas.microsoft.com/office/drawing/2014/main" id="{C996D5A9-C680-44AC-B28E-D1482098D01D}"/>
              </a:ext>
            </a:extLst>
          </p:cNvPr>
          <p:cNvSpPr/>
          <p:nvPr/>
        </p:nvSpPr>
        <p:spPr>
          <a:xfrm>
            <a:off x="5384800" y="2622550"/>
            <a:ext cx="4448175" cy="21748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a:extLst>
              <a:ext uri="{FF2B5EF4-FFF2-40B4-BE49-F238E27FC236}">
                <a16:creationId xmlns:a16="http://schemas.microsoft.com/office/drawing/2014/main" id="{4EE931F6-35AB-4C4F-A915-F1A57CCBC395}"/>
              </a:ext>
            </a:extLst>
          </p:cNvPr>
          <p:cNvSpPr>
            <a:spLocks noGrp="1" noChangeArrowheads="1"/>
          </p:cNvSpPr>
          <p:nvPr>
            <p:ph type="ctrTitle"/>
          </p:nvPr>
        </p:nvSpPr>
        <p:spPr>
          <a:xfrm>
            <a:off x="128588" y="1052513"/>
            <a:ext cx="9417050" cy="5509200"/>
          </a:xfrm>
        </p:spPr>
        <p:txBody>
          <a:bodyPr anchor="t">
            <a:spAutoFit/>
          </a:bodyPr>
          <a:lstStyle/>
          <a:p>
            <a:pPr algn="l" eaLnBrk="1" hangingPunct="1"/>
            <a:r>
              <a:rPr lang="ja-JP" altLang="en-US" dirty="0">
                <a:solidFill>
                  <a:schemeClr val="tx1"/>
                </a:solidFill>
              </a:rPr>
              <a:t>目次</a:t>
            </a:r>
            <a:br>
              <a:rPr lang="en-US" altLang="ja-JP" dirty="0">
                <a:solidFill>
                  <a:schemeClr val="tx1"/>
                </a:solidFill>
              </a:rPr>
            </a:br>
            <a:br>
              <a:rPr lang="en-US" altLang="ja-JP" dirty="0">
                <a:solidFill>
                  <a:schemeClr val="tx1"/>
                </a:solidFill>
              </a:rPr>
            </a:br>
            <a:r>
              <a:rPr lang="ja-JP" altLang="en-US" sz="2800" dirty="0">
                <a:solidFill>
                  <a:srgbClr val="FF0000"/>
                </a:solidFill>
                <a:hlinkClick r:id="rId3" action="ppaction://hlinksldjump"/>
              </a:rPr>
              <a:t>はじめに</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…P 1</a:t>
            </a:r>
            <a:br>
              <a:rPr lang="en-US" altLang="ja-JP" sz="2800" dirty="0">
                <a:solidFill>
                  <a:schemeClr val="tx1"/>
                </a:solidFill>
              </a:rPr>
            </a:br>
            <a:r>
              <a:rPr lang="ja-JP" altLang="en-US" sz="2800" dirty="0">
                <a:solidFill>
                  <a:schemeClr val="tx1"/>
                </a:solidFill>
                <a:hlinkClick r:id="rId4" action="ppaction://hlinksldjump"/>
              </a:rPr>
              <a:t>オンライン申請・発給手続きの流れ</a:t>
            </a:r>
            <a:r>
              <a:rPr lang="en-US" altLang="ja-JP" sz="2800" dirty="0">
                <a:solidFill>
                  <a:schemeClr val="tx1"/>
                </a:solidFill>
                <a:hlinkClick r:id="rId4" action="ppaction://hlinksldjump"/>
              </a:rPr>
              <a:t>	…P</a:t>
            </a:r>
            <a:r>
              <a:rPr lang="ja-JP" altLang="en-US" sz="2800" dirty="0">
                <a:solidFill>
                  <a:schemeClr val="tx1"/>
                </a:solidFill>
                <a:hlinkClick r:id="rId4" action="ppaction://hlinksldjump"/>
              </a:rPr>
              <a:t> </a:t>
            </a:r>
            <a:r>
              <a:rPr lang="en-US" altLang="ja-JP" sz="2800" dirty="0">
                <a:solidFill>
                  <a:schemeClr val="tx1"/>
                </a:solidFill>
                <a:hlinkClick r:id="rId4" action="ppaction://hlinksldjump"/>
              </a:rPr>
              <a:t>2</a:t>
            </a:r>
            <a:br>
              <a:rPr lang="en-US" altLang="ja-JP" sz="2800" dirty="0">
                <a:solidFill>
                  <a:schemeClr val="tx1"/>
                </a:solidFill>
                <a:hlinkClick r:id="rId4" action="ppaction://hlinksldjump"/>
              </a:rPr>
            </a:br>
            <a:r>
              <a:rPr lang="zh-TW" altLang="en-US" sz="2800" dirty="0">
                <a:solidFill>
                  <a:schemeClr val="tx1"/>
                </a:solidFill>
                <a:hlinkClick r:id="rId5" action="ppaction://hlinksldjump"/>
              </a:rPr>
              <a:t>１．貿易登録</a:t>
            </a:r>
            <a:r>
              <a:rPr lang="en-US" altLang="zh-TW" sz="2800" dirty="0">
                <a:solidFill>
                  <a:schemeClr val="tx1"/>
                </a:solidFill>
                <a:hlinkClick r:id="rId5" action="ppaction://hlinksldjump"/>
              </a:rPr>
              <a:t>	</a:t>
            </a:r>
            <a:r>
              <a:rPr lang="en-US" altLang="ja-JP" sz="2800" dirty="0">
                <a:solidFill>
                  <a:schemeClr val="tx1"/>
                </a:solidFill>
                <a:hlinkClick r:id="rId5" action="ppaction://hlinksldjump"/>
              </a:rPr>
              <a:t>				…P</a:t>
            </a:r>
            <a:r>
              <a:rPr lang="ja-JP" altLang="en-US" sz="2800" dirty="0">
                <a:solidFill>
                  <a:schemeClr val="tx1"/>
                </a:solidFill>
                <a:hlinkClick r:id="rId5" action="ppaction://hlinksldjump"/>
              </a:rPr>
              <a:t> </a:t>
            </a:r>
            <a:r>
              <a:rPr lang="en-US" altLang="ja-JP" sz="2800" dirty="0">
                <a:solidFill>
                  <a:schemeClr val="tx1"/>
                </a:solidFill>
                <a:hlinkClick r:id="rId5" action="ppaction://hlinksldjump"/>
              </a:rPr>
              <a:t>5</a:t>
            </a:r>
            <a:br>
              <a:rPr lang="en-US" altLang="ja-JP" sz="2800" dirty="0">
                <a:solidFill>
                  <a:schemeClr val="tx1"/>
                </a:solidFill>
                <a:hlinkClick r:id="rId5" action="ppaction://hlinksldjump"/>
              </a:rPr>
            </a:br>
            <a:r>
              <a:rPr lang="ja-JP" altLang="en-US" sz="2800" dirty="0">
                <a:solidFill>
                  <a:srgbClr val="0000FF"/>
                </a:solidFill>
                <a:hlinkClick r:id="rId6" action="ppaction://hlinksldjump"/>
              </a:rPr>
              <a:t>２．貿易登録完了後の手続き</a:t>
            </a:r>
            <a:r>
              <a:rPr lang="en-US" altLang="ja-JP" sz="2800" dirty="0">
                <a:solidFill>
                  <a:srgbClr val="0000FF"/>
                </a:solidFill>
                <a:hlinkClick r:id="rId6" action="ppaction://hlinksldjump"/>
              </a:rPr>
              <a:t>		…</a:t>
            </a:r>
            <a:r>
              <a:rPr lang="en-US" altLang="ja-JP" sz="2800" dirty="0">
                <a:solidFill>
                  <a:srgbClr val="E60000"/>
                </a:solidFill>
                <a:hlinkClick r:id="rId6" action="ppaction://hlinksldjump"/>
              </a:rPr>
              <a:t>P24</a:t>
            </a:r>
            <a:r>
              <a:rPr lang="en-US" altLang="ja-JP" sz="2800" dirty="0">
                <a:solidFill>
                  <a:srgbClr val="0000FF"/>
                </a:solidFill>
                <a:hlinkClick r:id="rId6" action="ppaction://hlinksldjump"/>
              </a:rPr>
              <a:t>	</a:t>
            </a:r>
            <a:br>
              <a:rPr lang="en-US" altLang="ja-JP" sz="2800" dirty="0">
                <a:solidFill>
                  <a:srgbClr val="0000FF"/>
                </a:solidFill>
                <a:hlinkClick r:id="rId6" action="ppaction://hlinksldjump"/>
              </a:rPr>
            </a:br>
            <a:r>
              <a:rPr lang="ja-JP" altLang="en-US" sz="2800" dirty="0">
                <a:solidFill>
                  <a:srgbClr val="0000FF"/>
                </a:solidFill>
                <a:hlinkClick r:id="rId7" action="ppaction://hlinksldjump">
                  <a:extLst>
                    <a:ext uri="{A12FA001-AC4F-418D-AE19-62706E023703}">
                      <ahyp:hlinkClr xmlns:ahyp="http://schemas.microsoft.com/office/drawing/2018/hyperlinkcolor" val="tx"/>
                    </a:ext>
                  </a:extLst>
                </a:hlinkClick>
              </a:rPr>
              <a:t>３．発給申請</a:t>
            </a:r>
            <a:r>
              <a:rPr lang="en-US" altLang="ja-JP" sz="2800" dirty="0">
                <a:solidFill>
                  <a:srgbClr val="0000FF"/>
                </a:solidFill>
                <a:hlinkClick r:id="rId7" action="ppaction://hlinksldjump">
                  <a:extLst>
                    <a:ext uri="{A12FA001-AC4F-418D-AE19-62706E023703}">
                      <ahyp:hlinkClr xmlns:ahyp="http://schemas.microsoft.com/office/drawing/2018/hyperlinkcolor" val="tx"/>
                    </a:ext>
                  </a:extLst>
                </a:hlinkClick>
              </a:rPr>
              <a:t>					…P</a:t>
            </a:r>
            <a:r>
              <a:rPr lang="en-US" altLang="ja-JP" sz="2800" u="sng" dirty="0">
                <a:solidFill>
                  <a:srgbClr val="0000FF"/>
                </a:solidFill>
              </a:rPr>
              <a:t>34</a:t>
            </a:r>
            <a:br>
              <a:rPr lang="en-US" altLang="ja-JP" sz="2800" dirty="0">
                <a:solidFill>
                  <a:srgbClr val="0000FF"/>
                </a:solidFill>
                <a:hlinkClick r:id="rId8"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9" action="ppaction://hlinksldjump">
                  <a:extLst>
                    <a:ext uri="{A12FA001-AC4F-418D-AE19-62706E023703}">
                      <ahyp:hlinkClr xmlns:ahyp="http://schemas.microsoft.com/office/drawing/2018/hyperlinkcolor" val="tx"/>
                    </a:ext>
                  </a:extLst>
                </a:hlinkClick>
              </a:rPr>
              <a:t>４．クレジットカード決済</a:t>
            </a:r>
            <a:r>
              <a:rPr lang="en-US" altLang="ja-JP" sz="2800" dirty="0">
                <a:solidFill>
                  <a:srgbClr val="0000FF"/>
                </a:solidFill>
                <a:hlinkClick r:id="rId9" action="ppaction://hlinksldjump">
                  <a:extLst>
                    <a:ext uri="{A12FA001-AC4F-418D-AE19-62706E023703}">
                      <ahyp:hlinkClr xmlns:ahyp="http://schemas.microsoft.com/office/drawing/2018/hyperlinkcolor" val="tx"/>
                    </a:ext>
                  </a:extLst>
                </a:hlinkClick>
              </a:rPr>
              <a:t>			…P63</a:t>
            </a:r>
            <a:br>
              <a:rPr lang="en-US" altLang="ja-JP" sz="2800" dirty="0">
                <a:solidFill>
                  <a:srgbClr val="0000FF"/>
                </a:solidFill>
                <a:hlinkClick r:id="rId9"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10" action="ppaction://hlinksldjump">
                  <a:extLst>
                    <a:ext uri="{A12FA001-AC4F-418D-AE19-62706E023703}">
                      <ahyp:hlinkClr xmlns:ahyp="http://schemas.microsoft.com/office/drawing/2018/hyperlinkcolor" val="tx"/>
                    </a:ext>
                  </a:extLst>
                </a:hlinkClick>
              </a:rPr>
              <a:t>５．証明書印刷</a:t>
            </a:r>
            <a:r>
              <a:rPr lang="en-US" altLang="ja-JP" sz="2800" dirty="0">
                <a:solidFill>
                  <a:srgbClr val="0000FF"/>
                </a:solidFill>
                <a:hlinkClick r:id="rId10" action="ppaction://hlinksldjump">
                  <a:extLst>
                    <a:ext uri="{A12FA001-AC4F-418D-AE19-62706E023703}">
                      <ahyp:hlinkClr xmlns:ahyp="http://schemas.microsoft.com/office/drawing/2018/hyperlinkcolor" val="tx"/>
                    </a:ext>
                  </a:extLst>
                </a:hlinkClick>
              </a:rPr>
              <a:t>					…P</a:t>
            </a:r>
            <a:r>
              <a:rPr lang="en-US" altLang="ja-JP" sz="2800" u="sng" dirty="0">
                <a:solidFill>
                  <a:srgbClr val="0000FF"/>
                </a:solidFill>
              </a:rPr>
              <a:t>75</a:t>
            </a:r>
            <a:br>
              <a:rPr lang="en-US" altLang="ja-JP" sz="2800" dirty="0">
                <a:solidFill>
                  <a:srgbClr val="0000FF"/>
                </a:solidFill>
              </a:rPr>
            </a:br>
            <a:r>
              <a:rPr lang="ja-JP"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６</a:t>
            </a:r>
            <a:r>
              <a:rPr lang="zh-TW"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a:t>
            </a:r>
            <a:r>
              <a:rPr lang="ja-JP"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登録内容の変更・更新</a:t>
            </a:r>
            <a:r>
              <a:rPr lang="en-US" altLang="ja-JP" sz="2800" dirty="0">
                <a:solidFill>
                  <a:srgbClr val="0000FF"/>
                </a:solidFill>
                <a:hlinkClick r:id="rId11" action="ppaction://hlinksldjump">
                  <a:extLst>
                    <a:ext uri="{A12FA001-AC4F-418D-AE19-62706E023703}">
                      <ahyp:hlinkClr xmlns:ahyp="http://schemas.microsoft.com/office/drawing/2018/hyperlinkcolor" val="tx"/>
                    </a:ext>
                  </a:extLst>
                </a:hlinkClick>
              </a:rPr>
              <a:t>			…P80</a:t>
            </a:r>
            <a:br>
              <a:rPr lang="en-US" altLang="ja-JP" sz="2800" dirty="0">
                <a:solidFill>
                  <a:srgbClr val="0000FF"/>
                </a:solidFill>
                <a:hlinkClick r:id="rId11"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12" action="ppaction://hlinksldjump">
                  <a:extLst>
                    <a:ext uri="{A12FA001-AC4F-418D-AE19-62706E023703}">
                      <ahyp:hlinkClr xmlns:ahyp="http://schemas.microsoft.com/office/drawing/2018/hyperlinkcolor" val="tx"/>
                    </a:ext>
                  </a:extLst>
                </a:hlinkClick>
              </a:rPr>
              <a:t>７．ユーザー設定</a:t>
            </a:r>
            <a:r>
              <a:rPr lang="en-US" altLang="ja-JP" sz="2800" dirty="0">
                <a:solidFill>
                  <a:srgbClr val="0000FF"/>
                </a:solidFill>
                <a:hlinkClick r:id="rId12" action="ppaction://hlinksldjump">
                  <a:extLst>
                    <a:ext uri="{A12FA001-AC4F-418D-AE19-62706E023703}">
                      <ahyp:hlinkClr xmlns:ahyp="http://schemas.microsoft.com/office/drawing/2018/hyperlinkcolor" val="tx"/>
                    </a:ext>
                  </a:extLst>
                </a:hlinkClick>
              </a:rPr>
              <a:t>				…P90</a:t>
            </a:r>
            <a:br>
              <a:rPr lang="en-US" altLang="ja-JP" sz="2800" dirty="0">
                <a:solidFill>
                  <a:srgbClr val="0000FF"/>
                </a:solidFill>
                <a:hlinkClick r:id="rId12"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13" action="ppaction://hlinksldjump">
                  <a:extLst>
                    <a:ext uri="{A12FA001-AC4F-418D-AE19-62706E023703}">
                      <ahyp:hlinkClr xmlns:ahyp="http://schemas.microsoft.com/office/drawing/2018/hyperlinkcolor" val="tx"/>
                    </a:ext>
                  </a:extLst>
                </a:hlinkClick>
              </a:rPr>
              <a:t>８．リファレンスシステム</a:t>
            </a:r>
            <a:r>
              <a:rPr lang="en-US" altLang="ja-JP" sz="2800" dirty="0">
                <a:solidFill>
                  <a:srgbClr val="0000FF"/>
                </a:solidFill>
                <a:hlinkClick r:id="rId13" action="ppaction://hlinksldjump">
                  <a:extLst>
                    <a:ext uri="{A12FA001-AC4F-418D-AE19-62706E023703}">
                      <ahyp:hlinkClr xmlns:ahyp="http://schemas.microsoft.com/office/drawing/2018/hyperlinkcolor" val="tx"/>
                    </a:ext>
                  </a:extLst>
                </a:hlinkClick>
              </a:rPr>
              <a:t>			…P</a:t>
            </a:r>
            <a:r>
              <a:rPr lang="en-US" altLang="ja-JP" sz="2800" u="sng" dirty="0">
                <a:solidFill>
                  <a:srgbClr val="0000FF"/>
                </a:solidFill>
              </a:rPr>
              <a:t>92</a:t>
            </a:r>
            <a:endParaRPr lang="ja-JP" altLang="en-US" sz="2800" u="sng" dirty="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ー 3">
            <a:extLst>
              <a:ext uri="{FF2B5EF4-FFF2-40B4-BE49-F238E27FC236}">
                <a16:creationId xmlns:a16="http://schemas.microsoft.com/office/drawing/2014/main" id="{0D6C296E-05CE-4C0D-BFAD-DEED5507A98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BA4178A-7588-4A9C-945B-2845DB235CB8}" type="slidenum">
              <a:rPr lang="en-US" altLang="ja-JP" sz="1000" smtClean="0">
                <a:ea typeface="Osaka"/>
              </a:rPr>
              <a:pPr>
                <a:spcBef>
                  <a:spcPct val="0"/>
                </a:spcBef>
                <a:buClrTx/>
                <a:buFontTx/>
                <a:buNone/>
              </a:pPr>
              <a:t>19</a:t>
            </a:fld>
            <a:endParaRPr lang="en-US" altLang="ja-JP" sz="1000">
              <a:ea typeface="Osaka"/>
            </a:endParaRPr>
          </a:p>
        </p:txBody>
      </p:sp>
      <p:sp>
        <p:nvSpPr>
          <p:cNvPr id="44035" name="テキスト ボックス 11">
            <a:extLst>
              <a:ext uri="{FF2B5EF4-FFF2-40B4-BE49-F238E27FC236}">
                <a16:creationId xmlns:a16="http://schemas.microsoft.com/office/drawing/2014/main" id="{5EFA1554-C141-4BAA-BA38-27E2DD9905B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（４）</a:t>
            </a:r>
            <a:r>
              <a:rPr lang="en-US" altLang="ja-JP" u="sng">
                <a:solidFill>
                  <a:srgbClr val="FF0000"/>
                </a:solidFill>
                <a:latin typeface="Times" panose="02020603050405020304" pitchFamily="18" charset="0"/>
                <a:ea typeface="Osaka"/>
              </a:rPr>
              <a:t> </a:t>
            </a:r>
            <a:r>
              <a:rPr lang="en-US" altLang="ja-JP" u="sng">
                <a:latin typeface="Times" panose="02020603050405020304" pitchFamily="18" charset="0"/>
                <a:ea typeface="Osaka"/>
              </a:rPr>
              <a:t>Step3</a:t>
            </a:r>
            <a:r>
              <a:rPr lang="ja-JP" altLang="en-US" u="sng">
                <a:latin typeface="Times" panose="02020603050405020304" pitchFamily="18" charset="0"/>
                <a:ea typeface="Osaka"/>
              </a:rPr>
              <a:t> 必要書類の印刷・商工会議所への提出</a:t>
            </a:r>
            <a:endParaRPr lang="ja-JP" altLang="en-US" u="sng">
              <a:solidFill>
                <a:srgbClr val="FF0000"/>
              </a:solidFill>
              <a:latin typeface="Times" panose="02020603050405020304" pitchFamily="18" charset="0"/>
              <a:ea typeface="Osaka"/>
            </a:endParaRPr>
          </a:p>
        </p:txBody>
      </p:sp>
      <p:sp>
        <p:nvSpPr>
          <p:cNvPr id="44036" name="Rectangle 2">
            <a:extLst>
              <a:ext uri="{FF2B5EF4-FFF2-40B4-BE49-F238E27FC236}">
                <a16:creationId xmlns:a16="http://schemas.microsoft.com/office/drawing/2014/main" id="{7F59F611-6EE0-46BA-B874-B7F82A2DAD3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zh-TW" altLang="en-US" sz="2400">
                <a:solidFill>
                  <a:schemeClr val="tx1"/>
                </a:solidFill>
              </a:rPr>
              <a:t>貿易登録</a:t>
            </a:r>
            <a:endParaRPr lang="ja-JP" altLang="en-US" sz="2400">
              <a:solidFill>
                <a:schemeClr val="tx1"/>
              </a:solidFill>
            </a:endParaRPr>
          </a:p>
        </p:txBody>
      </p:sp>
      <p:sp>
        <p:nvSpPr>
          <p:cNvPr id="44037" name="正方形/長方形 11">
            <a:extLst>
              <a:ext uri="{FF2B5EF4-FFF2-40B4-BE49-F238E27FC236}">
                <a16:creationId xmlns:a16="http://schemas.microsoft.com/office/drawing/2014/main" id="{36F7FDE0-4EC4-4ABE-9AD8-B042868C9AAB}"/>
              </a:ext>
            </a:extLst>
          </p:cNvPr>
          <p:cNvSpPr>
            <a:spLocks noChangeArrowheads="1"/>
          </p:cNvSpPr>
          <p:nvPr/>
        </p:nvSpPr>
        <p:spPr bwMode="auto">
          <a:xfrm>
            <a:off x="6105525" y="1844675"/>
            <a:ext cx="31321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u="sng">
                <a:latin typeface="Times" panose="02020603050405020304" pitchFamily="18" charset="0"/>
                <a:ea typeface="Osaka"/>
              </a:rPr>
              <a:t>商工会議所への提出</a:t>
            </a:r>
            <a:endParaRPr lang="en-US" altLang="ja-JP" sz="1400" u="sng">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・「誓約書」、「業態内容届」、「署名</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届」＋その他の必要書類を、登録先の</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商工会議所に「紙媒体で」提出します。</a:t>
            </a:r>
            <a:endParaRPr lang="en-US" altLang="ja-JP" sz="1200">
              <a:latin typeface="Times" panose="02020603050405020304" pitchFamily="18" charset="0"/>
              <a:ea typeface="Osaka"/>
            </a:endParaRPr>
          </a:p>
        </p:txBody>
      </p:sp>
      <p:sp>
        <p:nvSpPr>
          <p:cNvPr id="44038" name="正方形/長方形 5">
            <a:extLst>
              <a:ext uri="{FF2B5EF4-FFF2-40B4-BE49-F238E27FC236}">
                <a16:creationId xmlns:a16="http://schemas.microsoft.com/office/drawing/2014/main" id="{A2B90903-B82C-45E3-8CB2-9FB43CE8AD3D}"/>
              </a:ext>
            </a:extLst>
          </p:cNvPr>
          <p:cNvSpPr>
            <a:spLocks noChangeArrowheads="1"/>
          </p:cNvSpPr>
          <p:nvPr/>
        </p:nvSpPr>
        <p:spPr bwMode="auto">
          <a:xfrm>
            <a:off x="401638" y="6308725"/>
            <a:ext cx="7253287" cy="46196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b="1">
                <a:solidFill>
                  <a:srgbClr val="FF0000"/>
                </a:solidFill>
                <a:latin typeface="Times" panose="02020603050405020304" pitchFamily="18" charset="0"/>
                <a:ea typeface="Osaka"/>
              </a:rPr>
              <a:t>【</a:t>
            </a:r>
            <a:r>
              <a:rPr lang="ja-JP" altLang="en-US" sz="1200" b="1">
                <a:solidFill>
                  <a:srgbClr val="FF0000"/>
                </a:solidFill>
                <a:latin typeface="Times" panose="02020603050405020304" pitchFamily="18" charset="0"/>
                <a:ea typeface="Osaka"/>
              </a:rPr>
              <a:t>注意事項</a:t>
            </a:r>
            <a:r>
              <a:rPr lang="en-US" altLang="ja-JP" sz="1200" b="1">
                <a:solidFill>
                  <a:srgbClr val="FF0000"/>
                </a:solidFill>
                <a:latin typeface="Times" panose="02020603050405020304" pitchFamily="18" charset="0"/>
                <a:ea typeface="Osaka"/>
              </a:rPr>
              <a:t>】</a:t>
            </a:r>
            <a:r>
              <a:rPr lang="ja-JP" altLang="en-US" sz="1200" b="1">
                <a:solidFill>
                  <a:srgbClr val="FF0000"/>
                </a:solidFill>
                <a:latin typeface="Times" panose="02020603050405020304" pitchFamily="18" charset="0"/>
                <a:ea typeface="Osaka"/>
              </a:rPr>
              <a:t>上記の提出書類は一例です</a:t>
            </a:r>
            <a:endParaRPr lang="en-US" altLang="ja-JP" sz="1200" b="1">
              <a:solidFill>
                <a:srgbClr val="FF0000"/>
              </a:solidFill>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・商工会議所により必要な提出書類が異なります。必ず必要な書類を画面でご確認ください。</a:t>
            </a:r>
            <a:endParaRPr lang="en-US" altLang="ja-JP" sz="1200">
              <a:latin typeface="Times" panose="02020603050405020304" pitchFamily="18" charset="0"/>
              <a:ea typeface="Osaka"/>
            </a:endParaRPr>
          </a:p>
        </p:txBody>
      </p:sp>
      <p:pic>
        <p:nvPicPr>
          <p:cNvPr id="44039" name="図 2">
            <a:extLst>
              <a:ext uri="{FF2B5EF4-FFF2-40B4-BE49-F238E27FC236}">
                <a16:creationId xmlns:a16="http://schemas.microsoft.com/office/drawing/2014/main" id="{8AE0E7B9-7EA9-4EF6-8E78-42C214FBDA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638" y="1449388"/>
            <a:ext cx="5487987" cy="4729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40" name="図 6" descr="スクリーンショットの画面&#10;&#10;自動的に生成された説明">
            <a:extLst>
              <a:ext uri="{FF2B5EF4-FFF2-40B4-BE49-F238E27FC236}">
                <a16:creationId xmlns:a16="http://schemas.microsoft.com/office/drawing/2014/main" id="{041E4A5C-1581-4621-AC0B-3A699532A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1476375"/>
            <a:ext cx="5275263"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番号プレースホルダー 3">
            <a:extLst>
              <a:ext uri="{FF2B5EF4-FFF2-40B4-BE49-F238E27FC236}">
                <a16:creationId xmlns:a16="http://schemas.microsoft.com/office/drawing/2014/main" id="{0D87B76E-E57D-41FF-AE2A-91B9ADA0F41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FFA96EA-2696-4533-ACDF-42664A17FA62}" type="slidenum">
              <a:rPr lang="en-US" altLang="ja-JP" sz="1000" smtClean="0">
                <a:ea typeface="Osaka"/>
              </a:rPr>
              <a:pPr>
                <a:spcBef>
                  <a:spcPct val="0"/>
                </a:spcBef>
                <a:buClrTx/>
                <a:buFontTx/>
                <a:buNone/>
              </a:pPr>
              <a:t>20</a:t>
            </a:fld>
            <a:endParaRPr lang="en-US" altLang="ja-JP" sz="1000">
              <a:ea typeface="Osaka"/>
            </a:endParaRPr>
          </a:p>
        </p:txBody>
      </p:sp>
      <p:sp>
        <p:nvSpPr>
          <p:cNvPr id="46083" name="Rectangle 2">
            <a:extLst>
              <a:ext uri="{FF2B5EF4-FFF2-40B4-BE49-F238E27FC236}">
                <a16:creationId xmlns:a16="http://schemas.microsoft.com/office/drawing/2014/main" id="{884B1ACE-3A71-4AB2-9F4E-AA6F9A871EA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zh-TW" altLang="en-US" sz="2400">
                <a:solidFill>
                  <a:schemeClr val="tx1"/>
                </a:solidFill>
              </a:rPr>
              <a:t>貿易登録</a:t>
            </a:r>
            <a:endParaRPr lang="ja-JP" altLang="en-US" sz="2400">
              <a:solidFill>
                <a:schemeClr val="tx1"/>
              </a:solidFill>
            </a:endParaRPr>
          </a:p>
        </p:txBody>
      </p:sp>
      <p:sp>
        <p:nvSpPr>
          <p:cNvPr id="46084" name="テキスト ボックス 11">
            <a:extLst>
              <a:ext uri="{FF2B5EF4-FFF2-40B4-BE49-F238E27FC236}">
                <a16:creationId xmlns:a16="http://schemas.microsoft.com/office/drawing/2014/main" id="{63A9B553-8E57-486D-8A6B-AE87C05B11B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（５）貿易登録証の交付</a:t>
            </a:r>
            <a:endParaRPr lang="ja-JP" altLang="en-US" u="sng">
              <a:solidFill>
                <a:srgbClr val="FF0000"/>
              </a:solidFill>
              <a:latin typeface="Times" panose="02020603050405020304" pitchFamily="18" charset="0"/>
              <a:ea typeface="Osaka"/>
            </a:endParaRPr>
          </a:p>
        </p:txBody>
      </p:sp>
      <p:sp>
        <p:nvSpPr>
          <p:cNvPr id="46085" name="正方形/長方形 11">
            <a:extLst>
              <a:ext uri="{FF2B5EF4-FFF2-40B4-BE49-F238E27FC236}">
                <a16:creationId xmlns:a16="http://schemas.microsoft.com/office/drawing/2014/main" id="{7CA94804-283C-44F0-91AF-61F21BED82FB}"/>
              </a:ext>
            </a:extLst>
          </p:cNvPr>
          <p:cNvSpPr>
            <a:spLocks noChangeArrowheads="1"/>
          </p:cNvSpPr>
          <p:nvPr/>
        </p:nvSpPr>
        <p:spPr bwMode="auto">
          <a:xfrm>
            <a:off x="273050" y="1557338"/>
            <a:ext cx="85677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・貿易登録申請書類（</a:t>
            </a:r>
            <a:r>
              <a:rPr lang="ja-JP" altLang="en-US" sz="1600">
                <a:ea typeface="Osaka"/>
              </a:rPr>
              <a:t>誓約書、業態内容届、署名届、その他必要書類）を登録先の商工会議</a:t>
            </a:r>
            <a:endParaRPr lang="en-US" altLang="ja-JP" sz="1600">
              <a:ea typeface="Osaka"/>
            </a:endParaRPr>
          </a:p>
          <a:p>
            <a:pPr>
              <a:spcBef>
                <a:spcPct val="0"/>
              </a:spcBef>
              <a:buClrTx/>
              <a:buFontTx/>
              <a:buNone/>
            </a:pPr>
            <a:r>
              <a:rPr lang="ja-JP" altLang="en-US" sz="1600">
                <a:ea typeface="Osaka"/>
              </a:rPr>
              <a:t>　所に提出した後、商工会議所にて申請書類を確認します。</a:t>
            </a:r>
            <a:endParaRPr lang="en-US" altLang="ja-JP" sz="1600">
              <a:ea typeface="Osaka"/>
            </a:endParaRPr>
          </a:p>
          <a:p>
            <a:pPr>
              <a:spcBef>
                <a:spcPct val="0"/>
              </a:spcBef>
              <a:buClrTx/>
              <a:buFontTx/>
              <a:buNone/>
            </a:pPr>
            <a:r>
              <a:rPr lang="ja-JP" altLang="en-US" sz="1600">
                <a:ea typeface="Osaka"/>
              </a:rPr>
              <a:t>・書類の確認後（貿易登録の承認後）、システムの利用に必要な貿易登録証を発行いた</a:t>
            </a:r>
            <a:endParaRPr lang="en-US" altLang="ja-JP" sz="1600">
              <a:ea typeface="Osaka"/>
            </a:endParaRPr>
          </a:p>
          <a:p>
            <a:pPr>
              <a:spcBef>
                <a:spcPct val="0"/>
              </a:spcBef>
              <a:buClrTx/>
              <a:buFontTx/>
              <a:buNone/>
            </a:pPr>
            <a:r>
              <a:rPr lang="ja-JP" altLang="en-US" sz="1600">
                <a:ea typeface="Osaka"/>
              </a:rPr>
              <a:t>　します。</a:t>
            </a:r>
            <a:endParaRPr lang="en-US" altLang="ja-JP" sz="1600">
              <a:ea typeface="Osaka"/>
            </a:endParaRPr>
          </a:p>
        </p:txBody>
      </p:sp>
      <p:sp>
        <p:nvSpPr>
          <p:cNvPr id="46086" name="正方形/長方形 11">
            <a:extLst>
              <a:ext uri="{FF2B5EF4-FFF2-40B4-BE49-F238E27FC236}">
                <a16:creationId xmlns:a16="http://schemas.microsoft.com/office/drawing/2014/main" id="{68A28E7C-8378-4212-A7F6-89A6B7E51F43}"/>
              </a:ext>
            </a:extLst>
          </p:cNvPr>
          <p:cNvSpPr>
            <a:spLocks noChangeArrowheads="1"/>
          </p:cNvSpPr>
          <p:nvPr/>
        </p:nvSpPr>
        <p:spPr bwMode="auto">
          <a:xfrm>
            <a:off x="3386138" y="2708275"/>
            <a:ext cx="6246812" cy="3046413"/>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b="1">
                <a:solidFill>
                  <a:srgbClr val="FF0000"/>
                </a:solidFill>
                <a:latin typeface="Times" panose="02020603050405020304" pitchFamily="18" charset="0"/>
                <a:ea typeface="Osaka"/>
              </a:rPr>
              <a:t>【</a:t>
            </a:r>
            <a:r>
              <a:rPr lang="ja-JP" altLang="en-US" sz="1600" b="1">
                <a:solidFill>
                  <a:srgbClr val="FF0000"/>
                </a:solidFill>
                <a:latin typeface="Times" panose="02020603050405020304" pitchFamily="18" charset="0"/>
                <a:ea typeface="Osaka"/>
              </a:rPr>
              <a:t>注意事項</a:t>
            </a:r>
            <a:r>
              <a:rPr lang="en-US" altLang="ja-JP" sz="1600" b="1">
                <a:solidFill>
                  <a:srgbClr val="FF0000"/>
                </a:solidFill>
                <a:latin typeface="Times" panose="02020603050405020304" pitchFamily="18" charset="0"/>
                <a:ea typeface="Osaka"/>
              </a:rPr>
              <a:t>】</a:t>
            </a:r>
            <a:r>
              <a:rPr lang="ja-JP" altLang="en-US" sz="1600" b="1">
                <a:solidFill>
                  <a:srgbClr val="FF0000"/>
                </a:solidFill>
                <a:latin typeface="Times" panose="02020603050405020304" pitchFamily="18" charset="0"/>
                <a:ea typeface="Osaka"/>
              </a:rPr>
              <a:t>貿易登録証の取り扱いについて</a:t>
            </a:r>
            <a:endParaRPr lang="en-US" altLang="ja-JP" sz="1600" b="1">
              <a:solidFill>
                <a:srgbClr val="FF0000"/>
              </a:solidFill>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・貿易登録証に記載されている管理者</a:t>
            </a:r>
            <a:r>
              <a:rPr lang="en-US" altLang="ja-JP" sz="1600">
                <a:latin typeface="Times" panose="02020603050405020304" pitchFamily="18" charset="0"/>
                <a:ea typeface="Osaka"/>
              </a:rPr>
              <a:t>ID</a:t>
            </a:r>
            <a:r>
              <a:rPr lang="ja-JP" altLang="en-US" sz="1600">
                <a:latin typeface="Times" panose="02020603050405020304" pitchFamily="18" charset="0"/>
                <a:ea typeface="Osaka"/>
              </a:rPr>
              <a:t>およびパスワードの漏洩</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および不正使用がなされないよう厳格に管理してください</a:t>
            </a:r>
            <a:r>
              <a:rPr lang="en-US" altLang="ja-JP" sz="1600">
                <a:latin typeface="Times" panose="02020603050405020304" pitchFamily="18" charset="0"/>
                <a:ea typeface="Osaka"/>
              </a:rPr>
              <a:t>｡</a:t>
            </a:r>
          </a:p>
          <a:p>
            <a:pPr>
              <a:spcBef>
                <a:spcPct val="0"/>
              </a:spcBef>
              <a:buClrTx/>
              <a:buFontTx/>
              <a:buNone/>
            </a:pPr>
            <a:r>
              <a:rPr lang="ja-JP" altLang="en-US" sz="1600">
                <a:latin typeface="Times" panose="02020603050405020304" pitchFamily="18" charset="0"/>
                <a:ea typeface="Osaka"/>
              </a:rPr>
              <a:t>・管理者</a:t>
            </a:r>
            <a:r>
              <a:rPr lang="en-US" altLang="ja-JP" sz="1600">
                <a:latin typeface="Times" panose="02020603050405020304" pitchFamily="18" charset="0"/>
                <a:ea typeface="Osaka"/>
              </a:rPr>
              <a:t>ID</a:t>
            </a:r>
            <a:r>
              <a:rPr lang="ja-JP" altLang="en-US" sz="1600">
                <a:latin typeface="Times" panose="02020603050405020304" pitchFamily="18" charset="0"/>
                <a:ea typeface="Osaka"/>
              </a:rPr>
              <a:t>およびパスワードの漏洩もしくは不正使用またはその</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おそれを認知した場合には、速やかに登録先の商工会議所にご</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連絡ください。</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・なお、管理者</a:t>
            </a:r>
            <a:r>
              <a:rPr lang="en-US" altLang="ja-JP" sz="1600">
                <a:latin typeface="Times" panose="02020603050405020304" pitchFamily="18" charset="0"/>
                <a:ea typeface="Osaka"/>
              </a:rPr>
              <a:t>ID</a:t>
            </a:r>
            <a:r>
              <a:rPr lang="ja-JP" altLang="en-US" sz="1600">
                <a:latin typeface="Times" panose="02020603050405020304" pitchFamily="18" charset="0"/>
                <a:ea typeface="Osaka"/>
              </a:rPr>
              <a:t>およびパスワードを漏洩、不正使用、開示、貸</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与、共有または譲渡したことによって申請者に生じた損害につ</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いて商工会議所は責任を負いません。管理者</a:t>
            </a:r>
            <a:r>
              <a:rPr lang="en-US" altLang="ja-JP" sz="1600">
                <a:latin typeface="Times" panose="02020603050405020304" pitchFamily="18" charset="0"/>
                <a:ea typeface="Osaka"/>
              </a:rPr>
              <a:t>ID</a:t>
            </a:r>
            <a:r>
              <a:rPr lang="ja-JP" altLang="en-US" sz="1600">
                <a:latin typeface="Times" panose="02020603050405020304" pitchFamily="18" charset="0"/>
                <a:ea typeface="Osaka"/>
              </a:rPr>
              <a:t>とパスワードの</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認証を行った後に行われた本サービスの利用行為については、</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貿易関係証明オンライン発給サービス利用規約</a:t>
            </a:r>
            <a:r>
              <a:rPr lang="ja-JP" altLang="en-US" sz="1600">
                <a:solidFill>
                  <a:srgbClr val="E60000"/>
                </a:solidFill>
                <a:latin typeface="Times" panose="02020603050405020304" pitchFamily="18" charset="0"/>
                <a:ea typeface="Osaka"/>
              </a:rPr>
              <a:t>第８条４項</a:t>
            </a:r>
            <a:r>
              <a:rPr lang="ja-JP" altLang="en-US" sz="1600">
                <a:latin typeface="Times" panose="02020603050405020304" pitchFamily="18" charset="0"/>
                <a:ea typeface="Osaka"/>
              </a:rPr>
              <a:t>に基</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づき、すべて申請者に帰属するものとみなすことができます。</a:t>
            </a:r>
            <a:endParaRPr lang="en-US" altLang="ja-JP" sz="1600">
              <a:latin typeface="Times" panose="02020603050405020304" pitchFamily="18" charset="0"/>
              <a:ea typeface="Osaka"/>
            </a:endParaRPr>
          </a:p>
        </p:txBody>
      </p:sp>
      <p:pic>
        <p:nvPicPr>
          <p:cNvPr id="46087" name="図 8">
            <a:extLst>
              <a:ext uri="{FF2B5EF4-FFF2-40B4-BE49-F238E27FC236}">
                <a16:creationId xmlns:a16="http://schemas.microsoft.com/office/drawing/2014/main" id="{AA27BF99-8C56-4F9B-B820-F9DD7AD733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925" y="2708275"/>
            <a:ext cx="2841625" cy="37814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ー 3">
            <a:extLst>
              <a:ext uri="{FF2B5EF4-FFF2-40B4-BE49-F238E27FC236}">
                <a16:creationId xmlns:a16="http://schemas.microsoft.com/office/drawing/2014/main" id="{5EB0EA83-16C8-48F2-BC8A-7240B81D675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C5DEC5E-0F86-4486-8374-5E727DFB7E06}" type="slidenum">
              <a:rPr lang="en-US" altLang="ja-JP" sz="1000" smtClean="0">
                <a:ea typeface="Osaka"/>
              </a:rPr>
              <a:pPr>
                <a:spcBef>
                  <a:spcPct val="0"/>
                </a:spcBef>
                <a:buClrTx/>
                <a:buFontTx/>
                <a:buNone/>
              </a:pPr>
              <a:t>21</a:t>
            </a:fld>
            <a:endParaRPr lang="en-US" altLang="ja-JP" sz="1000">
              <a:ea typeface="Osaka"/>
            </a:endParaRPr>
          </a:p>
        </p:txBody>
      </p:sp>
      <p:sp>
        <p:nvSpPr>
          <p:cNvPr id="49155" name="テキスト ボックス 11">
            <a:extLst>
              <a:ext uri="{FF2B5EF4-FFF2-40B4-BE49-F238E27FC236}">
                <a16:creationId xmlns:a16="http://schemas.microsoft.com/office/drawing/2014/main" id="{54EDE6F1-7C2B-4587-98C9-BF10A32D4CA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（参考）ＩＤ体系（管理者ＩＤ・ユーザーＩＤ・サブＩＤ）</a:t>
            </a:r>
            <a:endParaRPr lang="ja-JP" altLang="en-US" u="sng">
              <a:solidFill>
                <a:srgbClr val="FF0000"/>
              </a:solidFill>
              <a:latin typeface="Times" panose="02020603050405020304" pitchFamily="18" charset="0"/>
              <a:ea typeface="Osaka"/>
            </a:endParaRPr>
          </a:p>
        </p:txBody>
      </p:sp>
      <p:sp>
        <p:nvSpPr>
          <p:cNvPr id="49156" name="正方形/長方形 11">
            <a:extLst>
              <a:ext uri="{FF2B5EF4-FFF2-40B4-BE49-F238E27FC236}">
                <a16:creationId xmlns:a16="http://schemas.microsoft.com/office/drawing/2014/main" id="{1AA31845-CC31-40FE-A97E-11905BF554C8}"/>
              </a:ext>
            </a:extLst>
          </p:cNvPr>
          <p:cNvSpPr>
            <a:spLocks noChangeArrowheads="1"/>
          </p:cNvSpPr>
          <p:nvPr/>
        </p:nvSpPr>
        <p:spPr bwMode="auto">
          <a:xfrm>
            <a:off x="271463" y="1325563"/>
            <a:ext cx="896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Wingdings" panose="05000000000000000000" pitchFamily="2" charset="2"/>
              <a:buChar char="Ø"/>
            </a:pPr>
            <a:r>
              <a:rPr lang="ja-JP" altLang="en-US" sz="1800">
                <a:latin typeface="Times" panose="02020603050405020304" pitchFamily="18" charset="0"/>
                <a:ea typeface="Osaka"/>
              </a:rPr>
              <a:t>本システムには、「管理者ＩＤ」と「ユーザーＩＤ」と「サブＩＤ」の３種類の　ＩＤがあります。各ＩＤの違いは以下のとおりです。</a:t>
            </a:r>
            <a:endParaRPr lang="en-US" altLang="ja-JP" sz="1800">
              <a:latin typeface="Times" panose="02020603050405020304" pitchFamily="18" charset="0"/>
              <a:ea typeface="Osaka"/>
            </a:endParaRPr>
          </a:p>
        </p:txBody>
      </p:sp>
      <p:pic>
        <p:nvPicPr>
          <p:cNvPr id="49157" name="図 8">
            <a:extLst>
              <a:ext uri="{FF2B5EF4-FFF2-40B4-BE49-F238E27FC236}">
                <a16:creationId xmlns:a16="http://schemas.microsoft.com/office/drawing/2014/main" id="{F16AA483-FDF2-4FB8-8DD1-4BABFB890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987550"/>
            <a:ext cx="9415462"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2">
            <a:extLst>
              <a:ext uri="{FF2B5EF4-FFF2-40B4-BE49-F238E27FC236}">
                <a16:creationId xmlns:a16="http://schemas.microsoft.com/office/drawing/2014/main" id="{A31D1A43-AF9E-4F88-A6DF-C79E780359F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zh-TW" altLang="en-US" sz="2400">
                <a:solidFill>
                  <a:schemeClr val="tx1"/>
                </a:solidFill>
              </a:rPr>
              <a:t>貿易登録</a:t>
            </a:r>
            <a:endParaRPr lang="ja-JP" altLang="en-US" sz="240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09C25D2F-9BEF-4E35-A54F-38EEB017C73A}"/>
              </a:ext>
            </a:extLst>
          </p:cNvPr>
          <p:cNvSpPr/>
          <p:nvPr/>
        </p:nvSpPr>
        <p:spPr>
          <a:xfrm>
            <a:off x="328613" y="4941888"/>
            <a:ext cx="5708650" cy="1466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9" name="正方形/長方形 18">
            <a:extLst>
              <a:ext uri="{FF2B5EF4-FFF2-40B4-BE49-F238E27FC236}">
                <a16:creationId xmlns:a16="http://schemas.microsoft.com/office/drawing/2014/main" id="{3F8A9685-BAAE-4E91-83A7-BCAAA508B098}"/>
              </a:ext>
            </a:extLst>
          </p:cNvPr>
          <p:cNvSpPr/>
          <p:nvPr/>
        </p:nvSpPr>
        <p:spPr>
          <a:xfrm>
            <a:off x="3332163" y="2997200"/>
            <a:ext cx="5005387" cy="11414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 name="正方形/長方形 9">
            <a:extLst>
              <a:ext uri="{FF2B5EF4-FFF2-40B4-BE49-F238E27FC236}">
                <a16:creationId xmlns:a16="http://schemas.microsoft.com/office/drawing/2014/main" id="{5A5FEF45-1892-45E5-9FBE-394B2035BDEF}"/>
              </a:ext>
            </a:extLst>
          </p:cNvPr>
          <p:cNvSpPr/>
          <p:nvPr/>
        </p:nvSpPr>
        <p:spPr>
          <a:xfrm>
            <a:off x="344488" y="2997200"/>
            <a:ext cx="2765425" cy="11414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51205" name="スライド番号プレースホルダー 3">
            <a:extLst>
              <a:ext uri="{FF2B5EF4-FFF2-40B4-BE49-F238E27FC236}">
                <a16:creationId xmlns:a16="http://schemas.microsoft.com/office/drawing/2014/main" id="{DD64ECCD-552D-451B-9D01-0B49D493CA5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F67FD75-6661-4F92-B21E-E9FC52C2389B}" type="slidenum">
              <a:rPr lang="en-US" altLang="ja-JP" sz="1000" smtClean="0">
                <a:latin typeface="ＭＳ ゴシック" panose="020B0609070205080204" pitchFamily="49" charset="-128"/>
                <a:ea typeface="ＭＳ ゴシック" panose="020B0609070205080204" pitchFamily="49" charset="-128"/>
              </a:rPr>
              <a:pPr/>
              <a:t>22</a:t>
            </a:fld>
            <a:endParaRPr lang="en-US" altLang="ja-JP" sz="1000">
              <a:latin typeface="ＭＳ ゴシック" panose="020B0609070205080204" pitchFamily="49" charset="-128"/>
              <a:ea typeface="ＭＳ ゴシック" panose="020B0609070205080204" pitchFamily="49" charset="-128"/>
            </a:endParaRPr>
          </a:p>
        </p:txBody>
      </p:sp>
      <p:sp>
        <p:nvSpPr>
          <p:cNvPr id="5" name="フッター プレースホルダー 4">
            <a:extLst>
              <a:ext uri="{FF2B5EF4-FFF2-40B4-BE49-F238E27FC236}">
                <a16:creationId xmlns:a16="http://schemas.microsoft.com/office/drawing/2014/main" id="{3E337309-AA69-4F37-B802-DCDE285AD25E}"/>
              </a:ext>
            </a:extLst>
          </p:cNvPr>
          <p:cNvSpPr>
            <a:spLocks noGrp="1"/>
          </p:cNvSpPr>
          <p:nvPr>
            <p:ph type="ftr" sz="quarter" idx="11"/>
          </p:nvPr>
        </p:nvSpPr>
        <p:spPr/>
        <p:txBody>
          <a:bodyPr/>
          <a:lstStyle/>
          <a:p>
            <a:pPr>
              <a:defRPr/>
            </a:pPr>
            <a:r>
              <a:rPr lang="en-US" altLang="ja-JP"/>
              <a:t>Copyright 2018 The Japan Chamber of Commerce and Industry. All rights reserved.</a:t>
            </a:r>
          </a:p>
        </p:txBody>
      </p:sp>
      <p:sp>
        <p:nvSpPr>
          <p:cNvPr id="51207" name="正方形/長方形 12">
            <a:extLst>
              <a:ext uri="{FF2B5EF4-FFF2-40B4-BE49-F238E27FC236}">
                <a16:creationId xmlns:a16="http://schemas.microsoft.com/office/drawing/2014/main" id="{E6F1FF5D-DC23-4E33-B0DE-B3FEEC664CFF}"/>
              </a:ext>
            </a:extLst>
          </p:cNvPr>
          <p:cNvSpPr>
            <a:spLocks noChangeArrowheads="1"/>
          </p:cNvSpPr>
          <p:nvPr/>
        </p:nvSpPr>
        <p:spPr bwMode="auto">
          <a:xfrm>
            <a:off x="452438" y="2852738"/>
            <a:ext cx="2305050"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Times" panose="02020603050405020304" pitchFamily="18" charset="0"/>
                <a:ea typeface="Osaka"/>
              </a:rPr>
              <a:t>貿易登録番号：</a:t>
            </a:r>
            <a:r>
              <a:rPr lang="en-US" altLang="ja-JP" sz="1200">
                <a:latin typeface="Times" panose="02020603050405020304" pitchFamily="18" charset="0"/>
                <a:ea typeface="Osaka"/>
              </a:rPr>
              <a:t>9001000001</a:t>
            </a:r>
          </a:p>
        </p:txBody>
      </p:sp>
      <p:sp>
        <p:nvSpPr>
          <p:cNvPr id="11" name="正方形/長方形 12">
            <a:extLst>
              <a:ext uri="{FF2B5EF4-FFF2-40B4-BE49-F238E27FC236}">
                <a16:creationId xmlns:a16="http://schemas.microsoft.com/office/drawing/2014/main" id="{9A11B3CC-8B78-445C-A670-4E02FB99CF1F}"/>
              </a:ext>
            </a:extLst>
          </p:cNvPr>
          <p:cNvSpPr>
            <a:spLocks noChangeArrowheads="1"/>
          </p:cNvSpPr>
          <p:nvPr/>
        </p:nvSpPr>
        <p:spPr bwMode="auto">
          <a:xfrm>
            <a:off x="417513" y="3213100"/>
            <a:ext cx="1079500"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Times" panose="02020603050405020304" pitchFamily="18" charset="0"/>
                <a:ea typeface="Osaka"/>
              </a:rPr>
              <a:t>管理者ＩＤ①</a:t>
            </a:r>
            <a:endParaRPr lang="en-US" altLang="ja-JP" sz="1050" dirty="0">
              <a:latin typeface="Times" panose="02020603050405020304" pitchFamily="18" charset="0"/>
              <a:ea typeface="Osaka"/>
            </a:endParaRPr>
          </a:p>
        </p:txBody>
      </p:sp>
      <p:cxnSp>
        <p:nvCxnSpPr>
          <p:cNvPr id="12" name="直線コネクタ 11">
            <a:extLst>
              <a:ext uri="{FF2B5EF4-FFF2-40B4-BE49-F238E27FC236}">
                <a16:creationId xmlns:a16="http://schemas.microsoft.com/office/drawing/2014/main" id="{0E258604-D285-48B0-80B9-FADD0CDF9319}"/>
              </a:ext>
            </a:extLst>
          </p:cNvPr>
          <p:cNvCxnSpPr>
            <a:cxnSpLocks/>
          </p:cNvCxnSpPr>
          <p:nvPr/>
        </p:nvCxnSpPr>
        <p:spPr>
          <a:xfrm>
            <a:off x="1389063" y="3357563"/>
            <a:ext cx="3222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コネクタ: カギ線 12">
            <a:extLst>
              <a:ext uri="{FF2B5EF4-FFF2-40B4-BE49-F238E27FC236}">
                <a16:creationId xmlns:a16="http://schemas.microsoft.com/office/drawing/2014/main" id="{CEB54D3F-326D-4CDF-AF8A-CB2159342C7B}"/>
              </a:ext>
            </a:extLst>
          </p:cNvPr>
          <p:cNvCxnSpPr>
            <a:cxnSpLocks/>
          </p:cNvCxnSpPr>
          <p:nvPr/>
        </p:nvCxnSpPr>
        <p:spPr>
          <a:xfrm>
            <a:off x="1389063" y="3357563"/>
            <a:ext cx="287337" cy="6365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コネクタ: カギ線 13">
            <a:extLst>
              <a:ext uri="{FF2B5EF4-FFF2-40B4-BE49-F238E27FC236}">
                <a16:creationId xmlns:a16="http://schemas.microsoft.com/office/drawing/2014/main" id="{326F8FC7-AFD8-47D7-A8E1-8967396DEDE8}"/>
              </a:ext>
            </a:extLst>
          </p:cNvPr>
          <p:cNvCxnSpPr>
            <a:cxnSpLocks/>
          </p:cNvCxnSpPr>
          <p:nvPr/>
        </p:nvCxnSpPr>
        <p:spPr>
          <a:xfrm>
            <a:off x="1389063" y="3357563"/>
            <a:ext cx="287337" cy="31115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5" name="正方形/長方形 12">
            <a:extLst>
              <a:ext uri="{FF2B5EF4-FFF2-40B4-BE49-F238E27FC236}">
                <a16:creationId xmlns:a16="http://schemas.microsoft.com/office/drawing/2014/main" id="{590DF266-C363-4055-9F05-1C453BF6EC8C}"/>
              </a:ext>
            </a:extLst>
          </p:cNvPr>
          <p:cNvSpPr>
            <a:spLocks noChangeArrowheads="1"/>
          </p:cNvSpPr>
          <p:nvPr/>
        </p:nvSpPr>
        <p:spPr bwMode="auto">
          <a:xfrm>
            <a:off x="1712913" y="3284538"/>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ユーザーＩＤ①－①</a:t>
            </a:r>
            <a:endParaRPr lang="en-US" altLang="ja-JP" sz="1050" dirty="0">
              <a:latin typeface="+mn-lt"/>
              <a:ea typeface="Osaka"/>
            </a:endParaRPr>
          </a:p>
        </p:txBody>
      </p:sp>
      <p:sp>
        <p:nvSpPr>
          <p:cNvPr id="16" name="正方形/長方形 12">
            <a:extLst>
              <a:ext uri="{FF2B5EF4-FFF2-40B4-BE49-F238E27FC236}">
                <a16:creationId xmlns:a16="http://schemas.microsoft.com/office/drawing/2014/main" id="{BFF84FB1-7F82-4A72-A8AD-19E47D33706C}"/>
              </a:ext>
            </a:extLst>
          </p:cNvPr>
          <p:cNvSpPr>
            <a:spLocks noChangeArrowheads="1"/>
          </p:cNvSpPr>
          <p:nvPr/>
        </p:nvSpPr>
        <p:spPr bwMode="auto">
          <a:xfrm>
            <a:off x="1712913" y="3573463"/>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ユーザーＩＤ①－②</a:t>
            </a:r>
            <a:endParaRPr lang="en-US" altLang="ja-JP" sz="1050" dirty="0">
              <a:latin typeface="+mn-lt"/>
              <a:ea typeface="Osaka"/>
            </a:endParaRPr>
          </a:p>
        </p:txBody>
      </p:sp>
      <p:sp>
        <p:nvSpPr>
          <p:cNvPr id="17" name="正方形/長方形 12">
            <a:extLst>
              <a:ext uri="{FF2B5EF4-FFF2-40B4-BE49-F238E27FC236}">
                <a16:creationId xmlns:a16="http://schemas.microsoft.com/office/drawing/2014/main" id="{5A66BB06-2B6C-4D32-9559-EB2298D6BE65}"/>
              </a:ext>
            </a:extLst>
          </p:cNvPr>
          <p:cNvSpPr>
            <a:spLocks noChangeArrowheads="1"/>
          </p:cNvSpPr>
          <p:nvPr/>
        </p:nvSpPr>
        <p:spPr bwMode="auto">
          <a:xfrm>
            <a:off x="1712913" y="3860800"/>
            <a:ext cx="1655762"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ユーザーＩＤ①－③</a:t>
            </a:r>
            <a:endParaRPr lang="en-US" altLang="ja-JP" sz="1050" dirty="0">
              <a:latin typeface="+mn-lt"/>
              <a:ea typeface="Osaka"/>
            </a:endParaRPr>
          </a:p>
        </p:txBody>
      </p:sp>
      <p:sp>
        <p:nvSpPr>
          <p:cNvPr id="51215" name="正方形/長方形 12">
            <a:extLst>
              <a:ext uri="{FF2B5EF4-FFF2-40B4-BE49-F238E27FC236}">
                <a16:creationId xmlns:a16="http://schemas.microsoft.com/office/drawing/2014/main" id="{CC502329-854D-4EC4-A302-92F398D126B2}"/>
              </a:ext>
            </a:extLst>
          </p:cNvPr>
          <p:cNvSpPr>
            <a:spLocks noChangeArrowheads="1"/>
          </p:cNvSpPr>
          <p:nvPr/>
        </p:nvSpPr>
        <p:spPr bwMode="auto">
          <a:xfrm>
            <a:off x="3405188" y="2852738"/>
            <a:ext cx="2306637"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Times" panose="02020603050405020304" pitchFamily="18" charset="0"/>
                <a:ea typeface="Osaka"/>
              </a:rPr>
              <a:t>貿易登録番号：</a:t>
            </a:r>
            <a:r>
              <a:rPr lang="en-US" altLang="ja-JP" sz="1200">
                <a:latin typeface="Times" panose="02020603050405020304" pitchFamily="18" charset="0"/>
                <a:ea typeface="Osaka"/>
              </a:rPr>
              <a:t>9001000002</a:t>
            </a:r>
          </a:p>
        </p:txBody>
      </p:sp>
      <p:sp>
        <p:nvSpPr>
          <p:cNvPr id="20" name="正方形/長方形 12">
            <a:extLst>
              <a:ext uri="{FF2B5EF4-FFF2-40B4-BE49-F238E27FC236}">
                <a16:creationId xmlns:a16="http://schemas.microsoft.com/office/drawing/2014/main" id="{749528DD-1E03-4D87-A6EE-825DF7111F26}"/>
              </a:ext>
            </a:extLst>
          </p:cNvPr>
          <p:cNvSpPr>
            <a:spLocks noChangeArrowheads="1"/>
          </p:cNvSpPr>
          <p:nvPr/>
        </p:nvSpPr>
        <p:spPr bwMode="auto">
          <a:xfrm>
            <a:off x="3370263" y="3213100"/>
            <a:ext cx="1079500"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Times" panose="02020603050405020304" pitchFamily="18" charset="0"/>
                <a:ea typeface="Osaka"/>
              </a:rPr>
              <a:t>管理者ＩＤ②</a:t>
            </a:r>
            <a:endParaRPr lang="en-US" altLang="ja-JP" sz="1050" dirty="0">
              <a:latin typeface="Times" panose="02020603050405020304" pitchFamily="18" charset="0"/>
              <a:ea typeface="Osaka"/>
            </a:endParaRPr>
          </a:p>
        </p:txBody>
      </p:sp>
      <p:cxnSp>
        <p:nvCxnSpPr>
          <p:cNvPr id="22" name="直線コネクタ 21">
            <a:extLst>
              <a:ext uri="{FF2B5EF4-FFF2-40B4-BE49-F238E27FC236}">
                <a16:creationId xmlns:a16="http://schemas.microsoft.com/office/drawing/2014/main" id="{32A6FDF8-8F40-41A8-9059-23E3C87846A5}"/>
              </a:ext>
            </a:extLst>
          </p:cNvPr>
          <p:cNvCxnSpPr>
            <a:cxnSpLocks/>
          </p:cNvCxnSpPr>
          <p:nvPr/>
        </p:nvCxnSpPr>
        <p:spPr>
          <a:xfrm>
            <a:off x="4305300" y="3357563"/>
            <a:ext cx="32385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正方形/長方形 12">
            <a:extLst>
              <a:ext uri="{FF2B5EF4-FFF2-40B4-BE49-F238E27FC236}">
                <a16:creationId xmlns:a16="http://schemas.microsoft.com/office/drawing/2014/main" id="{99F1CDD3-621C-43AC-B7A4-C2DE03ABA8C9}"/>
              </a:ext>
            </a:extLst>
          </p:cNvPr>
          <p:cNvSpPr>
            <a:spLocks noChangeArrowheads="1"/>
          </p:cNvSpPr>
          <p:nvPr/>
        </p:nvSpPr>
        <p:spPr bwMode="auto">
          <a:xfrm>
            <a:off x="4665663" y="3238500"/>
            <a:ext cx="1655762"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ユーザーＩＤ②－①</a:t>
            </a:r>
            <a:endParaRPr lang="en-US" altLang="ja-JP" sz="1050" dirty="0">
              <a:latin typeface="+mn-lt"/>
              <a:ea typeface="Osaka"/>
            </a:endParaRPr>
          </a:p>
        </p:txBody>
      </p:sp>
      <p:sp>
        <p:nvSpPr>
          <p:cNvPr id="51219" name="テキスト ボックス 27">
            <a:extLst>
              <a:ext uri="{FF2B5EF4-FFF2-40B4-BE49-F238E27FC236}">
                <a16:creationId xmlns:a16="http://schemas.microsoft.com/office/drawing/2014/main" id="{89C0C755-697A-47CB-9F87-47EFBA6CCE69}"/>
              </a:ext>
            </a:extLst>
          </p:cNvPr>
          <p:cNvSpPr txBox="1">
            <a:spLocks noChangeArrowheads="1"/>
          </p:cNvSpPr>
          <p:nvPr/>
        </p:nvSpPr>
        <p:spPr bwMode="auto">
          <a:xfrm>
            <a:off x="488950" y="1365250"/>
            <a:ext cx="86407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r>
              <a:rPr lang="en-US" altLang="ja-JP" sz="1800"/>
              <a:t>※</a:t>
            </a:r>
            <a:r>
              <a:rPr lang="ja-JP" altLang="en-US" sz="1800"/>
              <a:t>サブＩＤは作成元ユーザーＩＤが有効な場合のみ利用可能です。ユーザーＩＤが削除されている場合や、貿易登録の有効期限が切れている場合、サブＩＤはご利用いただけませんのでご注意ください。</a:t>
            </a:r>
            <a:endParaRPr lang="en-US" altLang="ja-JP" sz="1800"/>
          </a:p>
        </p:txBody>
      </p:sp>
      <p:sp>
        <p:nvSpPr>
          <p:cNvPr id="29" name="正方形/長方形 12">
            <a:extLst>
              <a:ext uri="{FF2B5EF4-FFF2-40B4-BE49-F238E27FC236}">
                <a16:creationId xmlns:a16="http://schemas.microsoft.com/office/drawing/2014/main" id="{45FCBBFE-7590-492B-B24B-587199A2083A}"/>
              </a:ext>
            </a:extLst>
          </p:cNvPr>
          <p:cNvSpPr>
            <a:spLocks noChangeArrowheads="1"/>
          </p:cNvSpPr>
          <p:nvPr/>
        </p:nvSpPr>
        <p:spPr bwMode="auto">
          <a:xfrm>
            <a:off x="776288" y="2349500"/>
            <a:ext cx="1441450" cy="307975"/>
          </a:xfrm>
          <a:prstGeom prst="rect">
            <a:avLst/>
          </a:prstGeom>
          <a:no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400" dirty="0">
                <a:latin typeface="+mn-lt"/>
                <a:ea typeface="Osaka"/>
              </a:rPr>
              <a:t>Ａ商工会議所</a:t>
            </a:r>
            <a:endParaRPr lang="en-US" altLang="ja-JP" sz="1400" dirty="0">
              <a:latin typeface="+mn-lt"/>
              <a:ea typeface="Osaka"/>
            </a:endParaRPr>
          </a:p>
        </p:txBody>
      </p:sp>
      <p:cxnSp>
        <p:nvCxnSpPr>
          <p:cNvPr id="30" name="コネクタ: カギ線 29">
            <a:extLst>
              <a:ext uri="{FF2B5EF4-FFF2-40B4-BE49-F238E27FC236}">
                <a16:creationId xmlns:a16="http://schemas.microsoft.com/office/drawing/2014/main" id="{EA29CAA2-91F5-40D2-A0E9-0B183FEBDA00}"/>
              </a:ext>
            </a:extLst>
          </p:cNvPr>
          <p:cNvCxnSpPr>
            <a:cxnSpLocks/>
          </p:cNvCxnSpPr>
          <p:nvPr/>
        </p:nvCxnSpPr>
        <p:spPr>
          <a:xfrm rot="16200000" flipH="1">
            <a:off x="1293813" y="4443412"/>
            <a:ext cx="196850" cy="51117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1222" name="正方形/長方形 12">
            <a:extLst>
              <a:ext uri="{FF2B5EF4-FFF2-40B4-BE49-F238E27FC236}">
                <a16:creationId xmlns:a16="http://schemas.microsoft.com/office/drawing/2014/main" id="{7AC1EE6F-F4CD-433D-9C20-9EBB00700F1E}"/>
              </a:ext>
            </a:extLst>
          </p:cNvPr>
          <p:cNvSpPr>
            <a:spLocks noChangeArrowheads="1"/>
          </p:cNvSpPr>
          <p:nvPr/>
        </p:nvSpPr>
        <p:spPr bwMode="auto">
          <a:xfrm>
            <a:off x="488950" y="4797425"/>
            <a:ext cx="2305050"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Times" panose="02020603050405020304" pitchFamily="18" charset="0"/>
                <a:ea typeface="Osaka"/>
              </a:rPr>
              <a:t>貿易登録番号：</a:t>
            </a:r>
            <a:r>
              <a:rPr lang="en-US" altLang="ja-JP" sz="1200">
                <a:latin typeface="Times" panose="02020603050405020304" pitchFamily="18" charset="0"/>
                <a:ea typeface="Osaka"/>
              </a:rPr>
              <a:t>9002000001</a:t>
            </a:r>
          </a:p>
        </p:txBody>
      </p:sp>
      <p:cxnSp>
        <p:nvCxnSpPr>
          <p:cNvPr id="33" name="コネクタ: カギ線 32">
            <a:extLst>
              <a:ext uri="{FF2B5EF4-FFF2-40B4-BE49-F238E27FC236}">
                <a16:creationId xmlns:a16="http://schemas.microsoft.com/office/drawing/2014/main" id="{10DBD873-E192-42EA-A138-F1C412304C47}"/>
              </a:ext>
            </a:extLst>
          </p:cNvPr>
          <p:cNvCxnSpPr>
            <a:cxnSpLocks/>
          </p:cNvCxnSpPr>
          <p:nvPr/>
        </p:nvCxnSpPr>
        <p:spPr>
          <a:xfrm rot="16200000" flipH="1">
            <a:off x="1272382" y="2520156"/>
            <a:ext cx="196850" cy="4683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C25C6982-A98D-4229-8D18-ACC9BDFCE864}"/>
              </a:ext>
            </a:extLst>
          </p:cNvPr>
          <p:cNvCxnSpPr>
            <a:cxnSpLocks/>
          </p:cNvCxnSpPr>
          <p:nvPr/>
        </p:nvCxnSpPr>
        <p:spPr>
          <a:xfrm rot="16200000" flipH="1">
            <a:off x="2749550" y="1042988"/>
            <a:ext cx="196850" cy="342265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6" name="正方形/長方形 12">
            <a:extLst>
              <a:ext uri="{FF2B5EF4-FFF2-40B4-BE49-F238E27FC236}">
                <a16:creationId xmlns:a16="http://schemas.microsoft.com/office/drawing/2014/main" id="{E72B32E3-1679-49B7-9708-7845AF79C098}"/>
              </a:ext>
            </a:extLst>
          </p:cNvPr>
          <p:cNvSpPr>
            <a:spLocks noChangeArrowheads="1"/>
          </p:cNvSpPr>
          <p:nvPr/>
        </p:nvSpPr>
        <p:spPr bwMode="auto">
          <a:xfrm>
            <a:off x="471488" y="5157788"/>
            <a:ext cx="10795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Times" panose="02020603050405020304" pitchFamily="18" charset="0"/>
                <a:ea typeface="Osaka"/>
              </a:rPr>
              <a:t>管理者ＩＤ①</a:t>
            </a:r>
            <a:endParaRPr lang="en-US" altLang="ja-JP" sz="1050" dirty="0">
              <a:latin typeface="Times" panose="02020603050405020304" pitchFamily="18" charset="0"/>
              <a:ea typeface="Osaka"/>
            </a:endParaRPr>
          </a:p>
        </p:txBody>
      </p:sp>
      <p:cxnSp>
        <p:nvCxnSpPr>
          <p:cNvPr id="37" name="コネクタ: カギ線 36">
            <a:extLst>
              <a:ext uri="{FF2B5EF4-FFF2-40B4-BE49-F238E27FC236}">
                <a16:creationId xmlns:a16="http://schemas.microsoft.com/office/drawing/2014/main" id="{324581DA-1870-48C2-BE8D-A3CCCBEC55D2}"/>
              </a:ext>
            </a:extLst>
          </p:cNvPr>
          <p:cNvCxnSpPr>
            <a:cxnSpLocks/>
          </p:cNvCxnSpPr>
          <p:nvPr/>
        </p:nvCxnSpPr>
        <p:spPr>
          <a:xfrm rot="16200000" flipH="1">
            <a:off x="1351757" y="5512594"/>
            <a:ext cx="573087" cy="1492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6F94C60-15DB-462B-B13B-548327E1C750}"/>
              </a:ext>
            </a:extLst>
          </p:cNvPr>
          <p:cNvCxnSpPr>
            <a:cxnSpLocks/>
          </p:cNvCxnSpPr>
          <p:nvPr/>
        </p:nvCxnSpPr>
        <p:spPr>
          <a:xfrm>
            <a:off x="1393825" y="5297488"/>
            <a:ext cx="323850" cy="3175"/>
          </a:xfrm>
          <a:prstGeom prst="line">
            <a:avLst/>
          </a:prstGeom>
        </p:spPr>
        <p:style>
          <a:lnRef idx="1">
            <a:schemeClr val="accent1"/>
          </a:lnRef>
          <a:fillRef idx="0">
            <a:schemeClr val="accent1"/>
          </a:fillRef>
          <a:effectRef idx="0">
            <a:schemeClr val="accent1"/>
          </a:effectRef>
          <a:fontRef idx="minor">
            <a:schemeClr val="tx1"/>
          </a:fontRef>
        </p:style>
      </p:cxnSp>
      <p:sp>
        <p:nvSpPr>
          <p:cNvPr id="39" name="正方形/長方形 12">
            <a:extLst>
              <a:ext uri="{FF2B5EF4-FFF2-40B4-BE49-F238E27FC236}">
                <a16:creationId xmlns:a16="http://schemas.microsoft.com/office/drawing/2014/main" id="{19FACAA8-FD17-446D-8347-9A33D7C49012}"/>
              </a:ext>
            </a:extLst>
          </p:cNvPr>
          <p:cNvSpPr>
            <a:spLocks noChangeArrowheads="1"/>
          </p:cNvSpPr>
          <p:nvPr/>
        </p:nvSpPr>
        <p:spPr bwMode="auto">
          <a:xfrm>
            <a:off x="1730375" y="5183188"/>
            <a:ext cx="1657350"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ユーザーＩＤ①－①</a:t>
            </a:r>
            <a:endParaRPr lang="en-US" altLang="ja-JP" sz="1050" dirty="0">
              <a:latin typeface="+mn-lt"/>
              <a:ea typeface="Osaka"/>
            </a:endParaRPr>
          </a:p>
        </p:txBody>
      </p:sp>
      <p:sp>
        <p:nvSpPr>
          <p:cNvPr id="40" name="正方形/長方形 12">
            <a:extLst>
              <a:ext uri="{FF2B5EF4-FFF2-40B4-BE49-F238E27FC236}">
                <a16:creationId xmlns:a16="http://schemas.microsoft.com/office/drawing/2014/main" id="{ADCBFF28-CC2D-49B5-A808-694BD0F2D2B6}"/>
              </a:ext>
            </a:extLst>
          </p:cNvPr>
          <p:cNvSpPr>
            <a:spLocks noChangeArrowheads="1"/>
          </p:cNvSpPr>
          <p:nvPr/>
        </p:nvSpPr>
        <p:spPr bwMode="auto">
          <a:xfrm>
            <a:off x="1711325" y="5732463"/>
            <a:ext cx="1584325"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ユーザーＩＤ①－②</a:t>
            </a:r>
            <a:endParaRPr lang="en-US" altLang="ja-JP" sz="1050" dirty="0">
              <a:latin typeface="+mn-lt"/>
              <a:ea typeface="Osaka"/>
            </a:endParaRPr>
          </a:p>
        </p:txBody>
      </p:sp>
      <p:cxnSp>
        <p:nvCxnSpPr>
          <p:cNvPr id="51" name="直線コネクタ 50">
            <a:extLst>
              <a:ext uri="{FF2B5EF4-FFF2-40B4-BE49-F238E27FC236}">
                <a16:creationId xmlns:a16="http://schemas.microsoft.com/office/drawing/2014/main" id="{383DAC9A-49B1-4353-AC70-138CE9DE1B5C}"/>
              </a:ext>
            </a:extLst>
          </p:cNvPr>
          <p:cNvCxnSpPr>
            <a:cxnSpLocks/>
          </p:cNvCxnSpPr>
          <p:nvPr/>
        </p:nvCxnSpPr>
        <p:spPr>
          <a:xfrm>
            <a:off x="5991225" y="3357563"/>
            <a:ext cx="185738"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正方形/長方形 12">
            <a:extLst>
              <a:ext uri="{FF2B5EF4-FFF2-40B4-BE49-F238E27FC236}">
                <a16:creationId xmlns:a16="http://schemas.microsoft.com/office/drawing/2014/main" id="{AA17C5C5-98DC-467A-BF79-985FBFDEE3D1}"/>
              </a:ext>
            </a:extLst>
          </p:cNvPr>
          <p:cNvSpPr>
            <a:spLocks noChangeArrowheads="1"/>
          </p:cNvSpPr>
          <p:nvPr/>
        </p:nvSpPr>
        <p:spPr bwMode="auto">
          <a:xfrm>
            <a:off x="6132513" y="3238500"/>
            <a:ext cx="2205037"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サブＩＤ②－①（社内担当者①）</a:t>
            </a:r>
            <a:endParaRPr lang="en-US" altLang="ja-JP" sz="1050" dirty="0">
              <a:latin typeface="+mn-lt"/>
              <a:ea typeface="Osaka"/>
            </a:endParaRPr>
          </a:p>
        </p:txBody>
      </p:sp>
      <p:cxnSp>
        <p:nvCxnSpPr>
          <p:cNvPr id="55" name="コネクタ: カギ線 54">
            <a:extLst>
              <a:ext uri="{FF2B5EF4-FFF2-40B4-BE49-F238E27FC236}">
                <a16:creationId xmlns:a16="http://schemas.microsoft.com/office/drawing/2014/main" id="{B4CE66BA-B516-4F65-B412-0DA83BEECDDC}"/>
              </a:ext>
            </a:extLst>
          </p:cNvPr>
          <p:cNvCxnSpPr>
            <a:cxnSpLocks/>
          </p:cNvCxnSpPr>
          <p:nvPr/>
        </p:nvCxnSpPr>
        <p:spPr>
          <a:xfrm>
            <a:off x="4286250" y="3357563"/>
            <a:ext cx="360363" cy="355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1" name="正方形/長方形 12">
            <a:extLst>
              <a:ext uri="{FF2B5EF4-FFF2-40B4-BE49-F238E27FC236}">
                <a16:creationId xmlns:a16="http://schemas.microsoft.com/office/drawing/2014/main" id="{9741A577-5EA4-49B1-9E6F-DFE41BE7EB21}"/>
              </a:ext>
            </a:extLst>
          </p:cNvPr>
          <p:cNvSpPr>
            <a:spLocks noChangeArrowheads="1"/>
          </p:cNvSpPr>
          <p:nvPr/>
        </p:nvSpPr>
        <p:spPr bwMode="auto">
          <a:xfrm>
            <a:off x="6132513" y="3622675"/>
            <a:ext cx="2427287"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サブＩＤ②－②（社内担当者②）</a:t>
            </a:r>
            <a:endParaRPr lang="en-US" altLang="ja-JP" sz="1050" dirty="0">
              <a:latin typeface="+mn-lt"/>
              <a:ea typeface="Osaka"/>
            </a:endParaRPr>
          </a:p>
        </p:txBody>
      </p:sp>
      <p:sp>
        <p:nvSpPr>
          <p:cNvPr id="63" name="正方形/長方形 12">
            <a:extLst>
              <a:ext uri="{FF2B5EF4-FFF2-40B4-BE49-F238E27FC236}">
                <a16:creationId xmlns:a16="http://schemas.microsoft.com/office/drawing/2014/main" id="{5364897D-665B-4D78-9A7B-3049BFBDA4E4}"/>
              </a:ext>
            </a:extLst>
          </p:cNvPr>
          <p:cNvSpPr>
            <a:spLocks noChangeArrowheads="1"/>
          </p:cNvSpPr>
          <p:nvPr/>
        </p:nvSpPr>
        <p:spPr bwMode="auto">
          <a:xfrm>
            <a:off x="4665663" y="3611563"/>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ユーザーＩＤ②－②</a:t>
            </a:r>
            <a:endParaRPr lang="en-US" altLang="ja-JP" sz="1050" dirty="0">
              <a:latin typeface="+mn-lt"/>
              <a:ea typeface="Osaka"/>
            </a:endParaRPr>
          </a:p>
        </p:txBody>
      </p:sp>
      <p:sp>
        <p:nvSpPr>
          <p:cNvPr id="65" name="正方形/長方形 12">
            <a:extLst>
              <a:ext uri="{FF2B5EF4-FFF2-40B4-BE49-F238E27FC236}">
                <a16:creationId xmlns:a16="http://schemas.microsoft.com/office/drawing/2014/main" id="{22750324-89D9-403F-89C1-B4F81956B5EC}"/>
              </a:ext>
            </a:extLst>
          </p:cNvPr>
          <p:cNvSpPr>
            <a:spLocks noChangeArrowheads="1"/>
          </p:cNvSpPr>
          <p:nvPr/>
        </p:nvSpPr>
        <p:spPr bwMode="auto">
          <a:xfrm>
            <a:off x="776288" y="4292600"/>
            <a:ext cx="1439862" cy="307975"/>
          </a:xfrm>
          <a:prstGeom prst="rect">
            <a:avLst/>
          </a:prstGeom>
          <a:no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400" dirty="0">
                <a:latin typeface="+mn-lt"/>
                <a:ea typeface="Osaka"/>
              </a:rPr>
              <a:t>Ｂ商工会議所</a:t>
            </a:r>
            <a:endParaRPr lang="en-US" altLang="ja-JP" sz="1400" dirty="0">
              <a:latin typeface="+mn-lt"/>
              <a:ea typeface="Osaka"/>
            </a:endParaRPr>
          </a:p>
        </p:txBody>
      </p:sp>
      <p:cxnSp>
        <p:nvCxnSpPr>
          <p:cNvPr id="70" name="直線コネクタ 69">
            <a:extLst>
              <a:ext uri="{FF2B5EF4-FFF2-40B4-BE49-F238E27FC236}">
                <a16:creationId xmlns:a16="http://schemas.microsoft.com/office/drawing/2014/main" id="{C27D7149-13A4-466E-A56A-B07282E74B22}"/>
              </a:ext>
            </a:extLst>
          </p:cNvPr>
          <p:cNvCxnSpPr>
            <a:cxnSpLocks/>
          </p:cNvCxnSpPr>
          <p:nvPr/>
        </p:nvCxnSpPr>
        <p:spPr>
          <a:xfrm>
            <a:off x="5991225" y="3716338"/>
            <a:ext cx="185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58C0696B-4711-4963-82DF-5C83647395DB}"/>
              </a:ext>
            </a:extLst>
          </p:cNvPr>
          <p:cNvCxnSpPr>
            <a:cxnSpLocks/>
          </p:cNvCxnSpPr>
          <p:nvPr/>
        </p:nvCxnSpPr>
        <p:spPr>
          <a:xfrm>
            <a:off x="3008313" y="5300663"/>
            <a:ext cx="32385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48E926EB-A312-4C17-BB38-4CA23CD44B8F}"/>
              </a:ext>
            </a:extLst>
          </p:cNvPr>
          <p:cNvCxnSpPr>
            <a:cxnSpLocks/>
          </p:cNvCxnSpPr>
          <p:nvPr/>
        </p:nvCxnSpPr>
        <p:spPr>
          <a:xfrm>
            <a:off x="3008313" y="5300663"/>
            <a:ext cx="323850" cy="3143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74" name="正方形/長方形 12">
            <a:extLst>
              <a:ext uri="{FF2B5EF4-FFF2-40B4-BE49-F238E27FC236}">
                <a16:creationId xmlns:a16="http://schemas.microsoft.com/office/drawing/2014/main" id="{8498F592-76C4-47A9-B5E8-F6D4FD4FB805}"/>
              </a:ext>
            </a:extLst>
          </p:cNvPr>
          <p:cNvSpPr>
            <a:spLocks noChangeArrowheads="1"/>
          </p:cNvSpPr>
          <p:nvPr/>
        </p:nvSpPr>
        <p:spPr bwMode="auto">
          <a:xfrm>
            <a:off x="3324225" y="5191125"/>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サブＩＤ①－①（代行業者①）</a:t>
            </a:r>
            <a:endParaRPr lang="en-US" altLang="ja-JP" sz="1050" dirty="0">
              <a:latin typeface="+mn-lt"/>
              <a:ea typeface="Osaka"/>
            </a:endParaRPr>
          </a:p>
        </p:txBody>
      </p:sp>
      <p:sp>
        <p:nvSpPr>
          <p:cNvPr id="75" name="正方形/長方形 12">
            <a:extLst>
              <a:ext uri="{FF2B5EF4-FFF2-40B4-BE49-F238E27FC236}">
                <a16:creationId xmlns:a16="http://schemas.microsoft.com/office/drawing/2014/main" id="{8883666A-5521-4ECC-A27A-01D20946B32B}"/>
              </a:ext>
            </a:extLst>
          </p:cNvPr>
          <p:cNvSpPr>
            <a:spLocks noChangeArrowheads="1"/>
          </p:cNvSpPr>
          <p:nvPr/>
        </p:nvSpPr>
        <p:spPr bwMode="auto">
          <a:xfrm>
            <a:off x="3324225" y="5480050"/>
            <a:ext cx="2205038" cy="252413"/>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サブＩＤ①－②（代行業者②）</a:t>
            </a:r>
            <a:endParaRPr lang="en-US" altLang="ja-JP" sz="1050" dirty="0">
              <a:latin typeface="+mn-lt"/>
              <a:ea typeface="Osaka"/>
            </a:endParaRPr>
          </a:p>
        </p:txBody>
      </p:sp>
      <p:cxnSp>
        <p:nvCxnSpPr>
          <p:cNvPr id="78" name="直線コネクタ 77">
            <a:extLst>
              <a:ext uri="{FF2B5EF4-FFF2-40B4-BE49-F238E27FC236}">
                <a16:creationId xmlns:a16="http://schemas.microsoft.com/office/drawing/2014/main" id="{969F7A60-2493-45EA-BD52-B01EDA086B8B}"/>
              </a:ext>
            </a:extLst>
          </p:cNvPr>
          <p:cNvCxnSpPr>
            <a:cxnSpLocks/>
          </p:cNvCxnSpPr>
          <p:nvPr/>
        </p:nvCxnSpPr>
        <p:spPr>
          <a:xfrm>
            <a:off x="2973388" y="5873750"/>
            <a:ext cx="32385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コネクタ: カギ線 78">
            <a:extLst>
              <a:ext uri="{FF2B5EF4-FFF2-40B4-BE49-F238E27FC236}">
                <a16:creationId xmlns:a16="http://schemas.microsoft.com/office/drawing/2014/main" id="{EC6ED88D-CB18-49C0-8850-120A0A03AC18}"/>
              </a:ext>
            </a:extLst>
          </p:cNvPr>
          <p:cNvCxnSpPr>
            <a:cxnSpLocks/>
          </p:cNvCxnSpPr>
          <p:nvPr/>
        </p:nvCxnSpPr>
        <p:spPr>
          <a:xfrm>
            <a:off x="3008313" y="5876925"/>
            <a:ext cx="323850" cy="3143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80" name="正方形/長方形 12">
            <a:extLst>
              <a:ext uri="{FF2B5EF4-FFF2-40B4-BE49-F238E27FC236}">
                <a16:creationId xmlns:a16="http://schemas.microsoft.com/office/drawing/2014/main" id="{6D07FFCF-57E5-424D-8DBA-EFE61D0B0EBE}"/>
              </a:ext>
            </a:extLst>
          </p:cNvPr>
          <p:cNvSpPr>
            <a:spLocks noChangeArrowheads="1"/>
          </p:cNvSpPr>
          <p:nvPr/>
        </p:nvSpPr>
        <p:spPr bwMode="auto">
          <a:xfrm>
            <a:off x="3357563" y="5767388"/>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サブＩＤ②－①（社内担当者①）</a:t>
            </a:r>
            <a:endParaRPr lang="en-US" altLang="ja-JP" sz="1050" dirty="0">
              <a:latin typeface="+mn-lt"/>
              <a:ea typeface="Osaka"/>
            </a:endParaRPr>
          </a:p>
        </p:txBody>
      </p:sp>
      <p:sp>
        <p:nvSpPr>
          <p:cNvPr id="81" name="正方形/長方形 12">
            <a:extLst>
              <a:ext uri="{FF2B5EF4-FFF2-40B4-BE49-F238E27FC236}">
                <a16:creationId xmlns:a16="http://schemas.microsoft.com/office/drawing/2014/main" id="{37F8B864-C370-4365-B9ED-B984D5FE0743}"/>
              </a:ext>
            </a:extLst>
          </p:cNvPr>
          <p:cNvSpPr>
            <a:spLocks noChangeArrowheads="1"/>
          </p:cNvSpPr>
          <p:nvPr/>
        </p:nvSpPr>
        <p:spPr bwMode="auto">
          <a:xfrm>
            <a:off x="3357563" y="6054725"/>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サブＩＤ②－②（代行業者②）</a:t>
            </a:r>
            <a:endParaRPr lang="en-US" altLang="ja-JP" sz="1050" dirty="0">
              <a:latin typeface="+mn-lt"/>
              <a:ea typeface="Osaka"/>
            </a:endParaRPr>
          </a:p>
        </p:txBody>
      </p:sp>
      <p:sp>
        <p:nvSpPr>
          <p:cNvPr id="51245" name="Rectangle 2">
            <a:extLst>
              <a:ext uri="{FF2B5EF4-FFF2-40B4-BE49-F238E27FC236}">
                <a16:creationId xmlns:a16="http://schemas.microsoft.com/office/drawing/2014/main" id="{26A5458F-4134-4BB3-813A-350AF924734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zh-TW" altLang="en-US" sz="2400">
                <a:solidFill>
                  <a:schemeClr val="tx1"/>
                </a:solidFill>
              </a:rPr>
              <a:t>貿易登録</a:t>
            </a:r>
            <a:endParaRPr lang="ja-JP" altLang="en-US" sz="2400">
              <a:solidFill>
                <a:schemeClr val="tx1"/>
              </a:solidFill>
            </a:endParaRPr>
          </a:p>
        </p:txBody>
      </p:sp>
      <p:sp>
        <p:nvSpPr>
          <p:cNvPr id="51246" name="テキスト ボックス 11">
            <a:extLst>
              <a:ext uri="{FF2B5EF4-FFF2-40B4-BE49-F238E27FC236}">
                <a16:creationId xmlns:a16="http://schemas.microsoft.com/office/drawing/2014/main" id="{1D9B8860-631B-4DF2-B50B-036550529BEF}"/>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（参考）ＩＤ体系（管理者ＩＤ・ユーザーＩＤ・サブＩＤ）</a:t>
            </a:r>
            <a:endParaRPr lang="ja-JP" altLang="en-US" u="sng">
              <a:solidFill>
                <a:srgbClr val="FF0000"/>
              </a:solidFill>
              <a:latin typeface="Times" panose="02020603050405020304" pitchFamily="18" charset="0"/>
              <a:ea typeface="Osak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2">
            <a:extLst>
              <a:ext uri="{FF2B5EF4-FFF2-40B4-BE49-F238E27FC236}">
                <a16:creationId xmlns:a16="http://schemas.microsoft.com/office/drawing/2014/main" id="{DD7B5579-D890-468A-B953-5BD03BF55171}"/>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２</a:t>
            </a:r>
            <a:r>
              <a:rPr lang="zh-TW" altLang="en-US" sz="5000">
                <a:solidFill>
                  <a:schemeClr val="tx1"/>
                </a:solidFill>
              </a:rPr>
              <a:t>．貿易登録</a:t>
            </a:r>
            <a:r>
              <a:rPr lang="ja-JP" altLang="en-US" sz="5000">
                <a:solidFill>
                  <a:schemeClr val="tx1"/>
                </a:solidFill>
              </a:rPr>
              <a:t>完了後の手続き</a:t>
            </a:r>
          </a:p>
        </p:txBody>
      </p:sp>
      <p:sp>
        <p:nvSpPr>
          <p:cNvPr id="52227" name="スライド番号プレースホルダー 3">
            <a:extLst>
              <a:ext uri="{FF2B5EF4-FFF2-40B4-BE49-F238E27FC236}">
                <a16:creationId xmlns:a16="http://schemas.microsoft.com/office/drawing/2014/main" id="{C1FE16F0-B210-481F-99F0-D43784844583}"/>
              </a:ext>
            </a:extLst>
          </p:cNvPr>
          <p:cNvSpPr txBox="1">
            <a:spLocks/>
          </p:cNvSpPr>
          <p:nvPr/>
        </p:nvSpPr>
        <p:spPr bwMode="auto">
          <a:xfrm>
            <a:off x="9201150" y="6597650"/>
            <a:ext cx="4079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3D71C46-0758-4F55-9926-3837F2C37E7A}" type="slidenum">
              <a:rPr lang="en-US" altLang="ja-JP" sz="1000">
                <a:ea typeface="Osaka"/>
              </a:rPr>
              <a:pPr algn="ctr" eaLnBrk="1" hangingPunct="1">
                <a:spcBef>
                  <a:spcPct val="0"/>
                </a:spcBef>
                <a:buClrTx/>
                <a:buFontTx/>
                <a:buNone/>
              </a:pPr>
              <a:t>23</a:t>
            </a:fld>
            <a:endParaRPr lang="en-US" altLang="ja-JP" sz="1000">
              <a:ea typeface="Osak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図 1">
            <a:extLst>
              <a:ext uri="{FF2B5EF4-FFF2-40B4-BE49-F238E27FC236}">
                <a16:creationId xmlns:a16="http://schemas.microsoft.com/office/drawing/2014/main" id="{A056A995-9718-41C8-9A96-9D7399FB0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2006600"/>
            <a:ext cx="3338512"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スライド番号プレースホルダー 3">
            <a:extLst>
              <a:ext uri="{FF2B5EF4-FFF2-40B4-BE49-F238E27FC236}">
                <a16:creationId xmlns:a16="http://schemas.microsoft.com/office/drawing/2014/main" id="{CE627CB2-0A63-49F4-B6C7-4583FD733BA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DF9E1FE-6EDF-48D6-83DE-E932CDAF4E97}" type="slidenum">
              <a:rPr lang="en-US" altLang="ja-JP" sz="1000" smtClean="0">
                <a:ea typeface="Osaka"/>
              </a:rPr>
              <a:pPr>
                <a:spcBef>
                  <a:spcPct val="0"/>
                </a:spcBef>
                <a:buClrTx/>
                <a:buFontTx/>
                <a:buNone/>
              </a:pPr>
              <a:t>24</a:t>
            </a:fld>
            <a:endParaRPr lang="en-US" altLang="ja-JP" sz="1000">
              <a:ea typeface="Osaka"/>
            </a:endParaRPr>
          </a:p>
        </p:txBody>
      </p:sp>
      <p:sp>
        <p:nvSpPr>
          <p:cNvPr id="54276" name="テキスト ボックス 11">
            <a:extLst>
              <a:ext uri="{FF2B5EF4-FFF2-40B4-BE49-F238E27FC236}">
                <a16:creationId xmlns:a16="http://schemas.microsoft.com/office/drawing/2014/main" id="{A4AB17F4-E752-46FB-9931-38E76C1802E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（１）貿易関係証明発給システムへのログイン</a:t>
            </a:r>
            <a:endParaRPr lang="ja-JP" altLang="en-US" u="sng">
              <a:solidFill>
                <a:srgbClr val="FF0000"/>
              </a:solidFill>
              <a:latin typeface="Times" panose="02020603050405020304" pitchFamily="18" charset="0"/>
              <a:ea typeface="Osaka"/>
            </a:endParaRPr>
          </a:p>
        </p:txBody>
      </p:sp>
      <p:sp>
        <p:nvSpPr>
          <p:cNvPr id="54277" name="Rectangle 2">
            <a:extLst>
              <a:ext uri="{FF2B5EF4-FFF2-40B4-BE49-F238E27FC236}">
                <a16:creationId xmlns:a16="http://schemas.microsoft.com/office/drawing/2014/main" id="{33505463-1E81-40DC-97C5-547445B7B83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２．貿易登録完了後の手続き</a:t>
            </a:r>
          </a:p>
        </p:txBody>
      </p:sp>
      <p:sp>
        <p:nvSpPr>
          <p:cNvPr id="54278" name="正方形/長方形 11">
            <a:extLst>
              <a:ext uri="{FF2B5EF4-FFF2-40B4-BE49-F238E27FC236}">
                <a16:creationId xmlns:a16="http://schemas.microsoft.com/office/drawing/2014/main" id="{05CF61B5-9C89-4AE8-AF6D-404758FEDD4B}"/>
              </a:ext>
            </a:extLst>
          </p:cNvPr>
          <p:cNvSpPr>
            <a:spLocks noChangeArrowheads="1"/>
          </p:cNvSpPr>
          <p:nvPr/>
        </p:nvSpPr>
        <p:spPr bwMode="auto">
          <a:xfrm>
            <a:off x="57150" y="5859463"/>
            <a:ext cx="70183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400">
                <a:latin typeface="Times" panose="02020603050405020304" pitchFamily="18" charset="0"/>
                <a:ea typeface="Osaka"/>
              </a:rPr>
              <a:t>・「貿易登録証」に記載されている管理者ＩＤでシステムにログインします。</a:t>
            </a:r>
            <a:endParaRPr lang="en-US" altLang="ja-JP" sz="1400">
              <a:latin typeface="Times" panose="02020603050405020304" pitchFamily="18" charset="0"/>
              <a:ea typeface="Osaka"/>
            </a:endParaRPr>
          </a:p>
          <a:p>
            <a:pPr>
              <a:spcBef>
                <a:spcPct val="0"/>
              </a:spcBef>
              <a:buClrTx/>
              <a:buFont typeface="Osaka"/>
              <a:buNone/>
            </a:pPr>
            <a:r>
              <a:rPr lang="ja-JP" altLang="en-US" sz="1400">
                <a:latin typeface="Times" panose="02020603050405020304" pitchFamily="18" charset="0"/>
                <a:ea typeface="Osaka"/>
              </a:rPr>
              <a:t>　システムのＵＲＬ：</a:t>
            </a:r>
            <a:r>
              <a:rPr lang="en-US" altLang="ja-JP" sz="1400">
                <a:latin typeface="Times" panose="02020603050405020304" pitchFamily="18" charset="0"/>
                <a:ea typeface="Osaka"/>
              </a:rPr>
              <a:t> </a:t>
            </a:r>
            <a:r>
              <a:rPr lang="en-US" altLang="ja-JP" sz="1400">
                <a:latin typeface="Times" panose="02020603050405020304" pitchFamily="18" charset="0"/>
                <a:ea typeface="Osaka"/>
                <a:hlinkClick r:id="rId4"/>
              </a:rPr>
              <a:t>https://coo.jcci.or.jp/eco</a:t>
            </a:r>
            <a:endParaRPr lang="en-US" altLang="ja-JP" sz="1400">
              <a:latin typeface="Times" panose="02020603050405020304" pitchFamily="18" charset="0"/>
              <a:ea typeface="Osaka"/>
            </a:endParaRPr>
          </a:p>
          <a:p>
            <a:pPr>
              <a:spcBef>
                <a:spcPct val="0"/>
              </a:spcBef>
              <a:buClrTx/>
              <a:buFont typeface="Osaka"/>
              <a:buNone/>
            </a:pPr>
            <a:r>
              <a:rPr lang="ja-JP" altLang="en-US" sz="1400">
                <a:latin typeface="Times" panose="02020603050405020304" pitchFamily="18" charset="0"/>
                <a:ea typeface="Osaka"/>
              </a:rPr>
              <a:t>・管理者ＩＤでは発給申請、クレジット決済、証明書印刷を行うことはできません。</a:t>
            </a:r>
            <a:endParaRPr lang="en-US" altLang="ja-JP" sz="1400">
              <a:latin typeface="Times" panose="02020603050405020304" pitchFamily="18" charset="0"/>
              <a:ea typeface="Osaka"/>
            </a:endParaRPr>
          </a:p>
          <a:p>
            <a:pPr>
              <a:spcBef>
                <a:spcPct val="0"/>
              </a:spcBef>
              <a:buClrTx/>
              <a:buFont typeface="Osaka"/>
              <a:buNone/>
            </a:pPr>
            <a:r>
              <a:rPr lang="ja-JP" altLang="en-US" sz="1400">
                <a:latin typeface="Times" panose="02020603050405020304" pitchFamily="18" charset="0"/>
                <a:ea typeface="Osaka"/>
              </a:rPr>
              <a:t>　署名登録証を確認のうえ、ユーザーＩＤを使って申請してください。</a:t>
            </a:r>
            <a:endParaRPr lang="en-US" altLang="ja-JP" sz="1400">
              <a:latin typeface="Times" panose="02020603050405020304" pitchFamily="18" charset="0"/>
              <a:ea typeface="Osaka"/>
            </a:endParaRPr>
          </a:p>
        </p:txBody>
      </p:sp>
      <p:sp>
        <p:nvSpPr>
          <p:cNvPr id="9" name="四角形: 角を丸くする 8">
            <a:extLst>
              <a:ext uri="{FF2B5EF4-FFF2-40B4-BE49-F238E27FC236}">
                <a16:creationId xmlns:a16="http://schemas.microsoft.com/office/drawing/2014/main" id="{CE623DF5-AC26-4601-9588-9BF147E6036E}"/>
              </a:ext>
            </a:extLst>
          </p:cNvPr>
          <p:cNvSpPr/>
          <p:nvPr/>
        </p:nvSpPr>
        <p:spPr>
          <a:xfrm>
            <a:off x="6461125" y="3754438"/>
            <a:ext cx="3297238" cy="4826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ja-JP" altLang="en-US" sz="1200" dirty="0">
              <a:solidFill>
                <a:schemeClr val="tx1"/>
              </a:solidFill>
            </a:endParaRPr>
          </a:p>
        </p:txBody>
      </p:sp>
      <p:sp>
        <p:nvSpPr>
          <p:cNvPr id="54280" name="正方形/長方形 11">
            <a:extLst>
              <a:ext uri="{FF2B5EF4-FFF2-40B4-BE49-F238E27FC236}">
                <a16:creationId xmlns:a16="http://schemas.microsoft.com/office/drawing/2014/main" id="{AC53FD44-940A-48FC-9146-F9BBB8AC52E1}"/>
              </a:ext>
            </a:extLst>
          </p:cNvPr>
          <p:cNvSpPr>
            <a:spLocks noChangeArrowheads="1"/>
          </p:cNvSpPr>
          <p:nvPr/>
        </p:nvSpPr>
        <p:spPr bwMode="auto">
          <a:xfrm>
            <a:off x="130175" y="1373188"/>
            <a:ext cx="971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Times" panose="02020603050405020304" pitchFamily="18" charset="0"/>
                <a:ea typeface="Osaka"/>
              </a:rPr>
              <a:t>「貿易登録証」を受け取った後は、管理者ＩＤでシステムにログインし、「管理者初期パスワードの　　　　変更」および「署名登録証の確認」を行ってください。</a:t>
            </a:r>
            <a:endParaRPr lang="en-US" altLang="ja-JP" sz="1600" dirty="0">
              <a:latin typeface="Times" panose="02020603050405020304" pitchFamily="18" charset="0"/>
              <a:ea typeface="Osaka"/>
            </a:endParaRPr>
          </a:p>
        </p:txBody>
      </p:sp>
      <p:pic>
        <p:nvPicPr>
          <p:cNvPr id="54281" name="図 7">
            <a:extLst>
              <a:ext uri="{FF2B5EF4-FFF2-40B4-BE49-F238E27FC236}">
                <a16:creationId xmlns:a16="http://schemas.microsoft.com/office/drawing/2014/main" id="{879C9F34-126B-4687-9A26-81F238896E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2006600"/>
            <a:ext cx="619125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正方形/長方形 1">
            <a:extLst>
              <a:ext uri="{FF2B5EF4-FFF2-40B4-BE49-F238E27FC236}">
                <a16:creationId xmlns:a16="http://schemas.microsoft.com/office/drawing/2014/main" id="{DB3461F1-98AE-4392-862A-3DB312037658}"/>
              </a:ext>
            </a:extLst>
          </p:cNvPr>
          <p:cNvSpPr>
            <a:spLocks noChangeArrowheads="1"/>
          </p:cNvSpPr>
          <p:nvPr/>
        </p:nvSpPr>
        <p:spPr bwMode="auto">
          <a:xfrm>
            <a:off x="6796088" y="4389438"/>
            <a:ext cx="2962275" cy="21240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・予め以下の設定をお願いします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〇ポップアップ許可設定</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「設定」→「プライバシーとセキュリ　</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ティ」→「サイトの設定」→「ポップ</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アップブロックとリダイレクト」→「</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許可」項目に以下サイトを追加</a:t>
            </a: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hlinkClick r:id="rId6"/>
              </a:rPr>
              <a:t>https://coo.jcci.or.jp</a:t>
            </a:r>
            <a:r>
              <a:rPr lang="ja-JP" altLang="en-US" sz="1200">
                <a:latin typeface="Times" panose="02020603050405020304" pitchFamily="18" charset="0"/>
                <a:ea typeface="Osaka"/>
              </a:rPr>
              <a:t>　</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〇オートコンプリート機能の無効化</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「設定」→「住所やその他の情報」→　</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「住所の保存と入力」項目右側の</a:t>
            </a:r>
          </a:p>
          <a:p>
            <a:pPr>
              <a:spcBef>
                <a:spcPct val="0"/>
              </a:spcBef>
              <a:buClrTx/>
              <a:buFontTx/>
              <a:buNone/>
            </a:pPr>
            <a:r>
              <a:rPr lang="ja-JP" altLang="en-US" sz="1200">
                <a:latin typeface="Times" panose="02020603050405020304" pitchFamily="18" charset="0"/>
                <a:ea typeface="Osaka"/>
              </a:rPr>
              <a:t>　　ボタンをクリックしてオフにする</a:t>
            </a:r>
          </a:p>
        </p:txBody>
      </p:sp>
      <p:sp>
        <p:nvSpPr>
          <p:cNvPr id="15" name="四角形: 角を丸くする 14">
            <a:extLst>
              <a:ext uri="{FF2B5EF4-FFF2-40B4-BE49-F238E27FC236}">
                <a16:creationId xmlns:a16="http://schemas.microsoft.com/office/drawing/2014/main" id="{E0FD4928-3C5B-48D9-97A0-BE8CF6F6B98B}"/>
              </a:ext>
            </a:extLst>
          </p:cNvPr>
          <p:cNvSpPr/>
          <p:nvPr/>
        </p:nvSpPr>
        <p:spPr>
          <a:xfrm>
            <a:off x="2865438" y="3151188"/>
            <a:ext cx="1439862" cy="126206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ja-JP" altLang="en-US" sz="1200" dirty="0">
              <a:solidFill>
                <a:schemeClr val="tx1"/>
              </a:solidFill>
            </a:endParaRPr>
          </a:p>
        </p:txBody>
      </p:sp>
      <p:cxnSp>
        <p:nvCxnSpPr>
          <p:cNvPr id="7" name="直線矢印コネクタ 6">
            <a:extLst>
              <a:ext uri="{FF2B5EF4-FFF2-40B4-BE49-F238E27FC236}">
                <a16:creationId xmlns:a16="http://schemas.microsoft.com/office/drawing/2014/main" id="{F1942501-20EC-4848-AD1F-63D5D1A19745}"/>
              </a:ext>
            </a:extLst>
          </p:cNvPr>
          <p:cNvCxnSpPr>
            <a:cxnSpLocks/>
            <a:stCxn id="9" idx="1"/>
            <a:endCxn id="15" idx="3"/>
          </p:cNvCxnSpPr>
          <p:nvPr/>
        </p:nvCxnSpPr>
        <p:spPr>
          <a:xfrm flipH="1" flipV="1">
            <a:off x="4305300" y="3783013"/>
            <a:ext cx="2155825" cy="2127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285" name="正方形/長方形 11">
            <a:extLst>
              <a:ext uri="{FF2B5EF4-FFF2-40B4-BE49-F238E27FC236}">
                <a16:creationId xmlns:a16="http://schemas.microsoft.com/office/drawing/2014/main" id="{231029D7-A66B-4D61-87B8-4F56D0B6AACB}"/>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番号プレースホルダー 3">
            <a:extLst>
              <a:ext uri="{FF2B5EF4-FFF2-40B4-BE49-F238E27FC236}">
                <a16:creationId xmlns:a16="http://schemas.microsoft.com/office/drawing/2014/main" id="{33B99F4F-1D2C-473B-9C42-DB7B0FFC6B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C20B771-9E4B-4369-9BDC-48235D5DBEFD}" type="slidenum">
              <a:rPr lang="en-US" altLang="ja-JP" sz="1000" smtClean="0">
                <a:ea typeface="Osaka"/>
              </a:rPr>
              <a:pPr>
                <a:spcBef>
                  <a:spcPct val="0"/>
                </a:spcBef>
                <a:buClrTx/>
                <a:buFontTx/>
                <a:buNone/>
              </a:pPr>
              <a:t>25</a:t>
            </a:fld>
            <a:endParaRPr lang="en-US" altLang="ja-JP" sz="1000">
              <a:ea typeface="Osaka"/>
            </a:endParaRPr>
          </a:p>
        </p:txBody>
      </p:sp>
      <p:sp>
        <p:nvSpPr>
          <p:cNvPr id="56323" name="Rectangle 2">
            <a:extLst>
              <a:ext uri="{FF2B5EF4-FFF2-40B4-BE49-F238E27FC236}">
                <a16:creationId xmlns:a16="http://schemas.microsoft.com/office/drawing/2014/main" id="{833F0586-86EF-4ACF-9494-661A424A1EFB}"/>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２．貿易登録完了後の手続き</a:t>
            </a:r>
          </a:p>
        </p:txBody>
      </p:sp>
      <p:sp>
        <p:nvSpPr>
          <p:cNvPr id="56324" name="テキスト ボックス 11">
            <a:extLst>
              <a:ext uri="{FF2B5EF4-FFF2-40B4-BE49-F238E27FC236}">
                <a16:creationId xmlns:a16="http://schemas.microsoft.com/office/drawing/2014/main" id="{0672B9FE-42AC-4056-B9F3-E90DEA233D0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（２）管理者初期パスワードの変更</a:t>
            </a:r>
            <a:endParaRPr lang="ja-JP" altLang="en-US" u="sng">
              <a:solidFill>
                <a:srgbClr val="FF0000"/>
              </a:solidFill>
              <a:latin typeface="Times" panose="02020603050405020304" pitchFamily="18" charset="0"/>
              <a:ea typeface="Osaka"/>
            </a:endParaRPr>
          </a:p>
        </p:txBody>
      </p:sp>
      <p:sp>
        <p:nvSpPr>
          <p:cNvPr id="56325" name="正方形/長方形 11">
            <a:extLst>
              <a:ext uri="{FF2B5EF4-FFF2-40B4-BE49-F238E27FC236}">
                <a16:creationId xmlns:a16="http://schemas.microsoft.com/office/drawing/2014/main" id="{E0AE84F3-67F3-4D5A-8C90-7E1634829E5A}"/>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56326" name="正方形/長方形 11">
            <a:extLst>
              <a:ext uri="{FF2B5EF4-FFF2-40B4-BE49-F238E27FC236}">
                <a16:creationId xmlns:a16="http://schemas.microsoft.com/office/drawing/2014/main" id="{F9B0C3C1-C433-4FDD-8608-302CF910C7CE}"/>
              </a:ext>
            </a:extLst>
          </p:cNvPr>
          <p:cNvSpPr>
            <a:spLocks noChangeArrowheads="1"/>
          </p:cNvSpPr>
          <p:nvPr/>
        </p:nvSpPr>
        <p:spPr bwMode="auto">
          <a:xfrm>
            <a:off x="57150" y="1370013"/>
            <a:ext cx="971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a:latin typeface="Times" panose="02020603050405020304" pitchFamily="18" charset="0"/>
                <a:ea typeface="Osaka"/>
              </a:rPr>
              <a:t>「貿易登録証」に記載されているパスワードは初期パスワードとなります。初回ログイン後は必ずパスワード変更を行ってください。</a:t>
            </a:r>
            <a:endParaRPr lang="en-US" altLang="ja-JP" sz="1600">
              <a:latin typeface="Times" panose="02020603050405020304" pitchFamily="18" charset="0"/>
              <a:ea typeface="Osaka"/>
            </a:endParaRPr>
          </a:p>
        </p:txBody>
      </p:sp>
      <p:sp>
        <p:nvSpPr>
          <p:cNvPr id="56327" name="正方形/長方形 11">
            <a:extLst>
              <a:ext uri="{FF2B5EF4-FFF2-40B4-BE49-F238E27FC236}">
                <a16:creationId xmlns:a16="http://schemas.microsoft.com/office/drawing/2014/main" id="{B30BDC66-2630-4C6D-8E44-E88204112FA8}"/>
              </a:ext>
            </a:extLst>
          </p:cNvPr>
          <p:cNvSpPr>
            <a:spLocks noChangeArrowheads="1"/>
          </p:cNvSpPr>
          <p:nvPr/>
        </p:nvSpPr>
        <p:spPr bwMode="auto">
          <a:xfrm>
            <a:off x="415925" y="5661025"/>
            <a:ext cx="97139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a:latin typeface="Times" panose="02020603050405020304" pitchFamily="18" charset="0"/>
                <a:ea typeface="Osaka"/>
              </a:rPr>
              <a:t>・メインメニューからパスワード変更を選択します。</a:t>
            </a:r>
            <a:endParaRPr lang="en-US" altLang="ja-JP" sz="1600">
              <a:latin typeface="Times" panose="02020603050405020304" pitchFamily="18" charset="0"/>
              <a:ea typeface="Osaka"/>
            </a:endParaRPr>
          </a:p>
          <a:p>
            <a:pPr>
              <a:spcBef>
                <a:spcPct val="0"/>
              </a:spcBef>
              <a:buClrTx/>
              <a:buFont typeface="Osaka"/>
              <a:buNone/>
            </a:pPr>
            <a:r>
              <a:rPr lang="ja-JP" altLang="en-US" sz="1600">
                <a:latin typeface="Times" panose="02020603050405020304" pitchFamily="18" charset="0"/>
                <a:ea typeface="Osaka"/>
              </a:rPr>
              <a:t>・新パスワード、新パスワード（確認）を入力、更新をクリックします。</a:t>
            </a:r>
            <a:endParaRPr lang="en-US" altLang="ja-JP" sz="1600">
              <a:latin typeface="Times" panose="02020603050405020304" pitchFamily="18" charset="0"/>
              <a:ea typeface="Osaka"/>
            </a:endParaRPr>
          </a:p>
          <a:p>
            <a:pPr>
              <a:spcBef>
                <a:spcPct val="0"/>
              </a:spcBef>
              <a:buClrTx/>
              <a:buFont typeface="Osaka"/>
              <a:buNone/>
            </a:pPr>
            <a:r>
              <a:rPr lang="en-US" altLang="ja-JP" sz="1600">
                <a:latin typeface="Times" panose="02020603050405020304" pitchFamily="18" charset="0"/>
                <a:ea typeface="Osaka"/>
              </a:rPr>
              <a:t>※</a:t>
            </a:r>
            <a:r>
              <a:rPr lang="ja-JP" altLang="en-US" sz="1600">
                <a:latin typeface="Times" panose="02020603050405020304" pitchFamily="18" charset="0"/>
                <a:ea typeface="Osaka"/>
              </a:rPr>
              <a:t>パスワードには半角英数字を組み合わせ、</a:t>
            </a:r>
            <a:r>
              <a:rPr lang="en-US" altLang="ja-JP" sz="1600">
                <a:latin typeface="Times" panose="02020603050405020304" pitchFamily="18" charset="0"/>
                <a:ea typeface="Osaka"/>
              </a:rPr>
              <a:t>8</a:t>
            </a:r>
            <a:r>
              <a:rPr lang="ja-JP" altLang="en-US" sz="1600">
                <a:latin typeface="Times" panose="02020603050405020304" pitchFamily="18" charset="0"/>
                <a:ea typeface="Osaka"/>
              </a:rPr>
              <a:t>～</a:t>
            </a:r>
            <a:r>
              <a:rPr lang="en-US" altLang="ja-JP" sz="1600">
                <a:latin typeface="Times" panose="02020603050405020304" pitchFamily="18" charset="0"/>
                <a:ea typeface="Osaka"/>
              </a:rPr>
              <a:t>16</a:t>
            </a:r>
            <a:r>
              <a:rPr lang="ja-JP" altLang="en-US" sz="1600">
                <a:latin typeface="Times" panose="02020603050405020304" pitchFamily="18" charset="0"/>
                <a:ea typeface="Osaka"/>
              </a:rPr>
              <a:t>桁以内で設定してください。</a:t>
            </a:r>
            <a:endParaRPr lang="en-US" altLang="ja-JP" sz="1600">
              <a:latin typeface="Times" panose="02020603050405020304" pitchFamily="18" charset="0"/>
              <a:ea typeface="Osaka"/>
            </a:endParaRPr>
          </a:p>
          <a:p>
            <a:pPr>
              <a:spcBef>
                <a:spcPct val="0"/>
              </a:spcBef>
              <a:buClrTx/>
              <a:buFont typeface="Osaka"/>
              <a:buNone/>
            </a:pPr>
            <a:r>
              <a:rPr lang="en-US" altLang="ja-JP" sz="1600" b="1">
                <a:solidFill>
                  <a:srgbClr val="FF0000"/>
                </a:solidFill>
                <a:latin typeface="Times" panose="02020603050405020304" pitchFamily="18" charset="0"/>
                <a:ea typeface="Osaka"/>
              </a:rPr>
              <a:t>※</a:t>
            </a:r>
            <a:r>
              <a:rPr lang="ja-JP" altLang="en-US" sz="1600" b="1">
                <a:solidFill>
                  <a:srgbClr val="FF0000"/>
                </a:solidFill>
                <a:latin typeface="Times" panose="02020603050405020304" pitchFamily="18" charset="0"/>
                <a:ea typeface="Osaka"/>
              </a:rPr>
              <a:t>パスワードは定期的に変更してください。</a:t>
            </a:r>
            <a:endParaRPr lang="en-US" altLang="ja-JP" sz="1600" b="1">
              <a:solidFill>
                <a:srgbClr val="FF0000"/>
              </a:solidFill>
              <a:latin typeface="Times" panose="02020603050405020304" pitchFamily="18" charset="0"/>
              <a:ea typeface="Osaka"/>
            </a:endParaRPr>
          </a:p>
        </p:txBody>
      </p:sp>
      <p:pic>
        <p:nvPicPr>
          <p:cNvPr id="56328" name="図 2">
            <a:extLst>
              <a:ext uri="{FF2B5EF4-FFF2-40B4-BE49-F238E27FC236}">
                <a16:creationId xmlns:a16="http://schemas.microsoft.com/office/drawing/2014/main" id="{3155C1AB-5CE2-474C-806C-2B644B25D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2109788"/>
            <a:ext cx="6537325"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四角形: 角を丸くする 16">
            <a:extLst>
              <a:ext uri="{FF2B5EF4-FFF2-40B4-BE49-F238E27FC236}">
                <a16:creationId xmlns:a16="http://schemas.microsoft.com/office/drawing/2014/main" id="{05F21F71-1651-49E6-9F19-805E4D990455}"/>
              </a:ext>
            </a:extLst>
          </p:cNvPr>
          <p:cNvSpPr/>
          <p:nvPr/>
        </p:nvSpPr>
        <p:spPr>
          <a:xfrm>
            <a:off x="311150" y="4181475"/>
            <a:ext cx="1689100" cy="9763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20" name="直線矢印コネクタ 19">
            <a:extLst>
              <a:ext uri="{FF2B5EF4-FFF2-40B4-BE49-F238E27FC236}">
                <a16:creationId xmlns:a16="http://schemas.microsoft.com/office/drawing/2014/main" id="{43836B9C-08C4-4C77-9528-9BCCC4A8E793}"/>
              </a:ext>
            </a:extLst>
          </p:cNvPr>
          <p:cNvCxnSpPr>
            <a:cxnSpLocks/>
            <a:stCxn id="17" idx="3"/>
          </p:cNvCxnSpPr>
          <p:nvPr/>
        </p:nvCxnSpPr>
        <p:spPr>
          <a:xfrm flipV="1">
            <a:off x="2000250" y="4668838"/>
            <a:ext cx="40211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6331" name="図 2" descr="スクリーンショットの画面&#10;&#10;自動的に生成された説明">
            <a:extLst>
              <a:ext uri="{FF2B5EF4-FFF2-40B4-BE49-F238E27FC236}">
                <a16:creationId xmlns:a16="http://schemas.microsoft.com/office/drawing/2014/main" id="{516F8584-4EFA-48C2-A81C-4118F2AA8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388" y="3895725"/>
            <a:ext cx="3395662" cy="1663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 name="四角形: 角を丸くする 22">
            <a:extLst>
              <a:ext uri="{FF2B5EF4-FFF2-40B4-BE49-F238E27FC236}">
                <a16:creationId xmlns:a16="http://schemas.microsoft.com/office/drawing/2014/main" id="{37CAF4E5-F6E1-47D6-8FF1-552C11E7461E}"/>
              </a:ext>
            </a:extLst>
          </p:cNvPr>
          <p:cNvSpPr/>
          <p:nvPr/>
        </p:nvSpPr>
        <p:spPr>
          <a:xfrm>
            <a:off x="7616825" y="4581525"/>
            <a:ext cx="1800225" cy="5762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1" name="四角形: 角を丸くする 20">
            <a:extLst>
              <a:ext uri="{FF2B5EF4-FFF2-40B4-BE49-F238E27FC236}">
                <a16:creationId xmlns:a16="http://schemas.microsoft.com/office/drawing/2014/main" id="{3B9D8EFB-6BF6-48A4-856E-736D54F6B834}"/>
              </a:ext>
            </a:extLst>
          </p:cNvPr>
          <p:cNvSpPr/>
          <p:nvPr/>
        </p:nvSpPr>
        <p:spPr>
          <a:xfrm>
            <a:off x="7165975" y="5232400"/>
            <a:ext cx="523875" cy="2555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番号プレースホルダー 3">
            <a:extLst>
              <a:ext uri="{FF2B5EF4-FFF2-40B4-BE49-F238E27FC236}">
                <a16:creationId xmlns:a16="http://schemas.microsoft.com/office/drawing/2014/main" id="{7FF00FAD-EBBB-40BB-8558-7C3FECB762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8936C58-0403-40D8-92F3-E96648F73DBC}" type="slidenum">
              <a:rPr lang="en-US" altLang="ja-JP" sz="1000" smtClean="0">
                <a:ea typeface="Osaka"/>
              </a:rPr>
              <a:pPr>
                <a:spcBef>
                  <a:spcPct val="0"/>
                </a:spcBef>
                <a:buClrTx/>
                <a:buFontTx/>
                <a:buNone/>
              </a:pPr>
              <a:t>26</a:t>
            </a:fld>
            <a:endParaRPr lang="en-US" altLang="ja-JP" sz="1000">
              <a:ea typeface="Osaka"/>
            </a:endParaRPr>
          </a:p>
        </p:txBody>
      </p:sp>
      <p:sp>
        <p:nvSpPr>
          <p:cNvPr id="58371" name="テキスト ボックス 11">
            <a:extLst>
              <a:ext uri="{FF2B5EF4-FFF2-40B4-BE49-F238E27FC236}">
                <a16:creationId xmlns:a16="http://schemas.microsoft.com/office/drawing/2014/main" id="{F5ED43A6-C4CE-4694-855B-AC419EFD44A5}"/>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（３）ユーザーＩＤ・パスワードの確認（署名登録証の出力）</a:t>
            </a:r>
            <a:endParaRPr lang="ja-JP" altLang="en-US" u="sng">
              <a:solidFill>
                <a:srgbClr val="FF0000"/>
              </a:solidFill>
              <a:latin typeface="Times" panose="02020603050405020304" pitchFamily="18" charset="0"/>
              <a:ea typeface="Osaka"/>
            </a:endParaRPr>
          </a:p>
        </p:txBody>
      </p:sp>
      <p:sp>
        <p:nvSpPr>
          <p:cNvPr id="58372" name="Rectangle 2">
            <a:extLst>
              <a:ext uri="{FF2B5EF4-FFF2-40B4-BE49-F238E27FC236}">
                <a16:creationId xmlns:a16="http://schemas.microsoft.com/office/drawing/2014/main" id="{27FE819E-C439-4BFD-A257-44CF31A528F4}"/>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rPr>
              <a:t>２．貿易登録完了後の手続き</a:t>
            </a:r>
          </a:p>
        </p:txBody>
      </p:sp>
      <p:sp>
        <p:nvSpPr>
          <p:cNvPr id="58373" name="正方形/長方形 11">
            <a:extLst>
              <a:ext uri="{FF2B5EF4-FFF2-40B4-BE49-F238E27FC236}">
                <a16:creationId xmlns:a16="http://schemas.microsoft.com/office/drawing/2014/main" id="{F72C1CF3-29E0-4CE4-8176-8237E6BA903E}"/>
              </a:ext>
            </a:extLst>
          </p:cNvPr>
          <p:cNvSpPr>
            <a:spLocks noChangeArrowheads="1"/>
          </p:cNvSpPr>
          <p:nvPr/>
        </p:nvSpPr>
        <p:spPr bwMode="auto">
          <a:xfrm>
            <a:off x="200025" y="1341438"/>
            <a:ext cx="9648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800">
                <a:latin typeface="Times" panose="02020603050405020304" pitchFamily="18" charset="0"/>
                <a:ea typeface="Osaka"/>
              </a:rPr>
              <a:t>・署名登録証を開き、証明書のオンライン申請に必要なユーザーＩＤを確認します。</a:t>
            </a:r>
            <a:endParaRPr lang="en-US" altLang="ja-JP" sz="1800">
              <a:latin typeface="Times" panose="02020603050405020304" pitchFamily="18" charset="0"/>
              <a:ea typeface="Osaka"/>
            </a:endParaRPr>
          </a:p>
        </p:txBody>
      </p:sp>
      <p:sp>
        <p:nvSpPr>
          <p:cNvPr id="58374" name="正方形/長方形 11">
            <a:extLst>
              <a:ext uri="{FF2B5EF4-FFF2-40B4-BE49-F238E27FC236}">
                <a16:creationId xmlns:a16="http://schemas.microsoft.com/office/drawing/2014/main" id="{E987B5F8-AEFF-444D-BA95-D11A41227476}"/>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58375" name="正方形/長方形 11">
            <a:extLst>
              <a:ext uri="{FF2B5EF4-FFF2-40B4-BE49-F238E27FC236}">
                <a16:creationId xmlns:a16="http://schemas.microsoft.com/office/drawing/2014/main" id="{0A6B8A01-BBBF-4E41-9DD0-8E0A6F5CE640}"/>
              </a:ext>
            </a:extLst>
          </p:cNvPr>
          <p:cNvSpPr>
            <a:spLocks noChangeArrowheads="1"/>
          </p:cNvSpPr>
          <p:nvPr/>
        </p:nvSpPr>
        <p:spPr bwMode="auto">
          <a:xfrm>
            <a:off x="0" y="5085184"/>
            <a:ext cx="62642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200" dirty="0">
                <a:latin typeface="Times" panose="02020603050405020304" pitchFamily="18" charset="0"/>
                <a:ea typeface="Osaka"/>
              </a:rPr>
              <a:t>・メインメニューの「登録内容</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署名者確認」を選択、「署名登録証印刷」をクリックす</a:t>
            </a:r>
            <a:endParaRPr lang="en-US" altLang="ja-JP" sz="1200" dirty="0">
              <a:latin typeface="Times" panose="02020603050405020304" pitchFamily="18" charset="0"/>
              <a:ea typeface="Osaka"/>
            </a:endParaRPr>
          </a:p>
          <a:p>
            <a:pPr>
              <a:spcBef>
                <a:spcPct val="0"/>
              </a:spcBef>
              <a:buClrTx/>
              <a:buFont typeface="Osaka"/>
              <a:buNone/>
            </a:pPr>
            <a:r>
              <a:rPr lang="ja-JP" altLang="en-US" sz="1200" dirty="0">
                <a:latin typeface="Times" panose="02020603050405020304" pitchFamily="18" charset="0"/>
                <a:ea typeface="Osaka"/>
              </a:rPr>
              <a:t>　ると、登録いただいた署名者（サイナー）毎に、ユーザーＩＤ、パスワードの記載さ</a:t>
            </a:r>
            <a:endParaRPr lang="en-US" altLang="ja-JP" sz="1200" dirty="0">
              <a:latin typeface="Times" panose="02020603050405020304" pitchFamily="18" charset="0"/>
              <a:ea typeface="Osaka"/>
            </a:endParaRPr>
          </a:p>
          <a:p>
            <a:pPr>
              <a:spcBef>
                <a:spcPct val="0"/>
              </a:spcBef>
              <a:buClrTx/>
              <a:buFont typeface="Osaka"/>
              <a:buNone/>
            </a:pPr>
            <a:r>
              <a:rPr lang="ja-JP" altLang="en-US" sz="1200" dirty="0">
                <a:latin typeface="Times" panose="02020603050405020304" pitchFamily="18" charset="0"/>
                <a:ea typeface="Osaka"/>
              </a:rPr>
              <a:t>　れた「署名登録証」が出力されます。</a:t>
            </a:r>
            <a:endParaRPr lang="en-US" altLang="ja-JP" sz="1200" dirty="0">
              <a:latin typeface="Times" panose="02020603050405020304" pitchFamily="18" charset="0"/>
              <a:ea typeface="Osaka"/>
            </a:endParaRPr>
          </a:p>
          <a:p>
            <a:pPr>
              <a:spcBef>
                <a:spcPct val="0"/>
              </a:spcBef>
              <a:buClrTx/>
              <a:buFont typeface="Osaka"/>
              <a:buNone/>
            </a:pPr>
            <a:r>
              <a:rPr lang="ja-JP" altLang="en-US" sz="1200" dirty="0">
                <a:latin typeface="Times" panose="02020603050405020304" pitchFamily="18" charset="0"/>
                <a:ea typeface="Osaka"/>
              </a:rPr>
              <a:t>・発給申請、クレジット決済、証明書印刷の手続きはユーザーＩＤをご使用ください。</a:t>
            </a:r>
            <a:endParaRPr lang="en-US" altLang="ja-JP" sz="1200" dirty="0">
              <a:latin typeface="Times" panose="02020603050405020304" pitchFamily="18" charset="0"/>
              <a:ea typeface="Osaka"/>
            </a:endParaRPr>
          </a:p>
          <a:p>
            <a:pPr>
              <a:spcBef>
                <a:spcPct val="0"/>
              </a:spcBef>
              <a:buClrTx/>
              <a:buFont typeface="Osaka"/>
              <a:buNone/>
            </a:pPr>
            <a:r>
              <a:rPr lang="ja-JP" altLang="en-US" sz="1200" dirty="0">
                <a:latin typeface="Times" panose="02020603050405020304" pitchFamily="18" charset="0"/>
                <a:ea typeface="Osaka"/>
              </a:rPr>
              <a:t>・ユーザーＩＤを署名者にご利用いただく際は、貿易登録時にご確認いただいている</a:t>
            </a:r>
            <a:endParaRPr lang="en-US" altLang="ja-JP" sz="1200" dirty="0">
              <a:latin typeface="Times" panose="02020603050405020304" pitchFamily="18" charset="0"/>
              <a:ea typeface="Osaka"/>
            </a:endParaRPr>
          </a:p>
          <a:p>
            <a:pPr>
              <a:spcBef>
                <a:spcPct val="0"/>
              </a:spcBef>
              <a:buClrTx/>
              <a:buFont typeface="Osaka"/>
              <a:buNone/>
            </a:pPr>
            <a:r>
              <a:rPr lang="ja-JP" altLang="en-US" sz="1200" dirty="0">
                <a:latin typeface="Times" panose="02020603050405020304" pitchFamily="18" charset="0"/>
                <a:ea typeface="Osaka"/>
              </a:rPr>
              <a:t>　「貿易関係証明オンライン発給サービス利用規約」を遵守するよう徹底してください</a:t>
            </a:r>
            <a:r>
              <a:rPr lang="en-US" altLang="ja-JP" sz="1200" dirty="0">
                <a:latin typeface="Times" panose="02020603050405020304" pitchFamily="18" charset="0"/>
                <a:ea typeface="Osaka"/>
              </a:rPr>
              <a:t>｡</a:t>
            </a:r>
          </a:p>
          <a:p>
            <a:pPr>
              <a:spcBef>
                <a:spcPct val="0"/>
              </a:spcBef>
              <a:buClrTx/>
              <a:buFont typeface="Osaka"/>
              <a:buNone/>
            </a:pPr>
            <a:r>
              <a:rPr lang="ja-JP" altLang="en-US" sz="1200" dirty="0">
                <a:solidFill>
                  <a:srgbClr val="FF0000"/>
                </a:solidFill>
                <a:latin typeface="Times" panose="02020603050405020304" pitchFamily="18" charset="0"/>
                <a:ea typeface="Osaka"/>
              </a:rPr>
              <a:t>（注）署名登録証に記載されるパスワードは、初回出力時のみ印字されます。漏洩防止</a:t>
            </a:r>
            <a:endParaRPr lang="en-US" altLang="ja-JP" sz="1200" dirty="0">
              <a:solidFill>
                <a:srgbClr val="FF0000"/>
              </a:solidFill>
              <a:latin typeface="Times" panose="02020603050405020304" pitchFamily="18" charset="0"/>
              <a:ea typeface="Osaka"/>
            </a:endParaRPr>
          </a:p>
          <a:p>
            <a:pPr>
              <a:spcBef>
                <a:spcPct val="0"/>
              </a:spcBef>
              <a:buClrTx/>
              <a:buFont typeface="Osaka"/>
              <a:buNone/>
            </a:pPr>
            <a:r>
              <a:rPr lang="ja-JP" altLang="en-US" sz="1200" dirty="0">
                <a:solidFill>
                  <a:srgbClr val="FF0000"/>
                </a:solidFill>
                <a:latin typeface="Times" panose="02020603050405020304" pitchFamily="18" charset="0"/>
                <a:ea typeface="Osaka"/>
              </a:rPr>
              <a:t>　　　のため、２回目以降に出力を行ってもパスワードは＊＊＊表示となり確認できな</a:t>
            </a:r>
            <a:endParaRPr lang="en-US" altLang="ja-JP" sz="1200" dirty="0">
              <a:solidFill>
                <a:srgbClr val="FF0000"/>
              </a:solidFill>
              <a:latin typeface="Times" panose="02020603050405020304" pitchFamily="18" charset="0"/>
              <a:ea typeface="Osaka"/>
            </a:endParaRPr>
          </a:p>
          <a:p>
            <a:pPr>
              <a:spcBef>
                <a:spcPct val="0"/>
              </a:spcBef>
              <a:buClrTx/>
              <a:buFont typeface="Osaka"/>
              <a:buNone/>
            </a:pPr>
            <a:r>
              <a:rPr lang="ja-JP" altLang="en-US" sz="1200" dirty="0">
                <a:solidFill>
                  <a:srgbClr val="FF0000"/>
                </a:solidFill>
                <a:latin typeface="Times" panose="02020603050405020304" pitchFamily="18" charset="0"/>
                <a:ea typeface="Osaka"/>
              </a:rPr>
              <a:t>　　　くなりますのでご注意ください。</a:t>
            </a:r>
            <a:endParaRPr lang="en-US" altLang="ja-JP" sz="1200" dirty="0">
              <a:solidFill>
                <a:srgbClr val="FF0000"/>
              </a:solidFill>
              <a:latin typeface="Times" panose="02020603050405020304" pitchFamily="18" charset="0"/>
              <a:ea typeface="Osaka"/>
            </a:endParaRPr>
          </a:p>
        </p:txBody>
      </p:sp>
      <p:sp>
        <p:nvSpPr>
          <p:cNvPr id="22" name="四角形: 角を丸くする 21">
            <a:extLst>
              <a:ext uri="{FF2B5EF4-FFF2-40B4-BE49-F238E27FC236}">
                <a16:creationId xmlns:a16="http://schemas.microsoft.com/office/drawing/2014/main" id="{55DADC82-4C36-4F6D-9872-0CC55A136FF9}"/>
              </a:ext>
            </a:extLst>
          </p:cNvPr>
          <p:cNvSpPr/>
          <p:nvPr/>
        </p:nvSpPr>
        <p:spPr>
          <a:xfrm>
            <a:off x="6454775" y="5826125"/>
            <a:ext cx="1222375" cy="317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ja-JP" altLang="en-US" sz="1200" dirty="0">
              <a:solidFill>
                <a:schemeClr val="tx1"/>
              </a:solidFill>
            </a:endParaRPr>
          </a:p>
        </p:txBody>
      </p:sp>
      <p:cxnSp>
        <p:nvCxnSpPr>
          <p:cNvPr id="23" name="直線矢印コネクタ 22">
            <a:extLst>
              <a:ext uri="{FF2B5EF4-FFF2-40B4-BE49-F238E27FC236}">
                <a16:creationId xmlns:a16="http://schemas.microsoft.com/office/drawing/2014/main" id="{BF1A800C-2DB3-4C54-B155-542A52399142}"/>
              </a:ext>
            </a:extLst>
          </p:cNvPr>
          <p:cNvCxnSpPr>
            <a:cxnSpLocks/>
            <a:stCxn id="58378" idx="1"/>
          </p:cNvCxnSpPr>
          <p:nvPr/>
        </p:nvCxnSpPr>
        <p:spPr>
          <a:xfrm flipH="1">
            <a:off x="7677150" y="5595938"/>
            <a:ext cx="425450" cy="3889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378" name="正方形/長方形 11">
            <a:extLst>
              <a:ext uri="{FF2B5EF4-FFF2-40B4-BE49-F238E27FC236}">
                <a16:creationId xmlns:a16="http://schemas.microsoft.com/office/drawing/2014/main" id="{76536F2A-B3CD-44B2-8B28-99789B70C229}"/>
              </a:ext>
            </a:extLst>
          </p:cNvPr>
          <p:cNvSpPr>
            <a:spLocks noChangeArrowheads="1"/>
          </p:cNvSpPr>
          <p:nvPr/>
        </p:nvSpPr>
        <p:spPr bwMode="auto">
          <a:xfrm>
            <a:off x="8102600" y="5180013"/>
            <a:ext cx="1711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200">
                <a:latin typeface="Times" panose="02020603050405020304" pitchFamily="18" charset="0"/>
                <a:ea typeface="Osaka"/>
              </a:rPr>
              <a:t>本紙に印字されているサインが、オンライン発給される証明書に印字されます。</a:t>
            </a:r>
            <a:endParaRPr lang="en-US" altLang="ja-JP" sz="1200">
              <a:latin typeface="Times" panose="02020603050405020304" pitchFamily="18" charset="0"/>
              <a:ea typeface="Osaka"/>
            </a:endParaRPr>
          </a:p>
        </p:txBody>
      </p:sp>
      <p:pic>
        <p:nvPicPr>
          <p:cNvPr id="58379" name="図 23">
            <a:extLst>
              <a:ext uri="{FF2B5EF4-FFF2-40B4-BE49-F238E27FC236}">
                <a16:creationId xmlns:a16="http://schemas.microsoft.com/office/drawing/2014/main" id="{8822434B-DC4E-4EF9-8BC9-A0E793B54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39925"/>
            <a:ext cx="5656263"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680655DE-3337-4EB6-A5D4-8B62778E1551}"/>
              </a:ext>
            </a:extLst>
          </p:cNvPr>
          <p:cNvSpPr/>
          <p:nvPr/>
        </p:nvSpPr>
        <p:spPr>
          <a:xfrm>
            <a:off x="273050" y="2827338"/>
            <a:ext cx="1439863" cy="889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2" name="直線矢印コネクタ 11">
            <a:extLst>
              <a:ext uri="{FF2B5EF4-FFF2-40B4-BE49-F238E27FC236}">
                <a16:creationId xmlns:a16="http://schemas.microsoft.com/office/drawing/2014/main" id="{8492AFAC-1923-4EBE-9410-0A33F88B557C}"/>
              </a:ext>
            </a:extLst>
          </p:cNvPr>
          <p:cNvCxnSpPr>
            <a:cxnSpLocks/>
            <a:stCxn id="9" idx="3"/>
          </p:cNvCxnSpPr>
          <p:nvPr/>
        </p:nvCxnSpPr>
        <p:spPr>
          <a:xfrm flipV="1">
            <a:off x="1712913" y="2322513"/>
            <a:ext cx="4367212" cy="9493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8382" name="図 4" descr="スクリーンショットの画面&#10;&#10;自動的に生成された説明">
            <a:extLst>
              <a:ext uri="{FF2B5EF4-FFF2-40B4-BE49-F238E27FC236}">
                <a16:creationId xmlns:a16="http://schemas.microsoft.com/office/drawing/2014/main" id="{F343C8CB-2667-4C68-8DB0-C7EAC0E644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0125" y="1684338"/>
            <a:ext cx="3636963" cy="2147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383" name="図 2" descr="スクリーンショットの画面&#10;&#10;自動的に生成された説明">
            <a:extLst>
              <a:ext uri="{FF2B5EF4-FFF2-40B4-BE49-F238E27FC236}">
                <a16:creationId xmlns:a16="http://schemas.microsoft.com/office/drawing/2014/main" id="{DDF6A2C9-44AC-4A63-AA60-7C833E94BBF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6963" y="4327525"/>
            <a:ext cx="1909762" cy="2376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直線矢印コネクタ 13">
            <a:extLst>
              <a:ext uri="{FF2B5EF4-FFF2-40B4-BE49-F238E27FC236}">
                <a16:creationId xmlns:a16="http://schemas.microsoft.com/office/drawing/2014/main" id="{F63543CB-F746-47D6-A448-6BB9CE456ADE}"/>
              </a:ext>
            </a:extLst>
          </p:cNvPr>
          <p:cNvCxnSpPr>
            <a:cxnSpLocks/>
            <a:stCxn id="17" idx="2"/>
            <a:endCxn id="58383" idx="0"/>
          </p:cNvCxnSpPr>
          <p:nvPr/>
        </p:nvCxnSpPr>
        <p:spPr>
          <a:xfrm flipH="1">
            <a:off x="7132638" y="3789363"/>
            <a:ext cx="793750" cy="5381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2AD9BCDF-294F-4947-B0EC-27941EB0ECAB}"/>
              </a:ext>
            </a:extLst>
          </p:cNvPr>
          <p:cNvSpPr/>
          <p:nvPr/>
        </p:nvSpPr>
        <p:spPr>
          <a:xfrm>
            <a:off x="6219825" y="3390900"/>
            <a:ext cx="3413125" cy="3984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ja-JP" altLang="en-US" sz="12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番号プレースホルダー 3">
            <a:extLst>
              <a:ext uri="{FF2B5EF4-FFF2-40B4-BE49-F238E27FC236}">
                <a16:creationId xmlns:a16="http://schemas.microsoft.com/office/drawing/2014/main" id="{8A568684-D8AA-4192-A30E-9CBC8B6E886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97FFE0E-707C-4716-B023-44B522A5E21C}" type="slidenum">
              <a:rPr lang="en-US" altLang="ja-JP" sz="1000" smtClean="0">
                <a:latin typeface="ＭＳ ゴシック" panose="020B0609070205080204" pitchFamily="49" charset="-128"/>
                <a:ea typeface="ＭＳ ゴシック" panose="020B0609070205080204" pitchFamily="49" charset="-128"/>
              </a:rPr>
              <a:pPr/>
              <a:t>27</a:t>
            </a:fld>
            <a:endParaRPr lang="en-US" altLang="ja-JP" sz="1000">
              <a:latin typeface="ＭＳ ゴシック" panose="020B0609070205080204" pitchFamily="49" charset="-128"/>
              <a:ea typeface="ＭＳ ゴシック" panose="020B0609070205080204" pitchFamily="49" charset="-128"/>
            </a:endParaRPr>
          </a:p>
        </p:txBody>
      </p:sp>
      <p:sp>
        <p:nvSpPr>
          <p:cNvPr id="5" name="フッター プレースホルダー 4">
            <a:extLst>
              <a:ext uri="{FF2B5EF4-FFF2-40B4-BE49-F238E27FC236}">
                <a16:creationId xmlns:a16="http://schemas.microsoft.com/office/drawing/2014/main" id="{1E671AE0-32BC-4A54-99C3-4F15E5A34DFB}"/>
              </a:ext>
            </a:extLst>
          </p:cNvPr>
          <p:cNvSpPr>
            <a:spLocks noGrp="1"/>
          </p:cNvSpPr>
          <p:nvPr>
            <p:ph type="ftr" sz="quarter" idx="11"/>
          </p:nvPr>
        </p:nvSpPr>
        <p:spPr/>
        <p:txBody>
          <a:bodyPr/>
          <a:lstStyle/>
          <a:p>
            <a:pPr>
              <a:defRPr/>
            </a:pPr>
            <a:r>
              <a:rPr lang="en-US" altLang="ja-JP"/>
              <a:t>Copyright 2018 The Japan Chamber of Commerce and Industry. All rights reserved.</a:t>
            </a:r>
          </a:p>
        </p:txBody>
      </p:sp>
      <p:sp>
        <p:nvSpPr>
          <p:cNvPr id="60420" name="正方形/長方形 11">
            <a:extLst>
              <a:ext uri="{FF2B5EF4-FFF2-40B4-BE49-F238E27FC236}">
                <a16:creationId xmlns:a16="http://schemas.microsoft.com/office/drawing/2014/main" id="{DF443C03-73F3-42AA-A33D-9C401AD7A43F}"/>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60421" name="Rectangle 2">
            <a:extLst>
              <a:ext uri="{FF2B5EF4-FFF2-40B4-BE49-F238E27FC236}">
                <a16:creationId xmlns:a16="http://schemas.microsoft.com/office/drawing/2014/main" id="{78E18C50-175C-405F-ADDE-CAE8858AFD98}"/>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rPr>
              <a:t>２．貿易登録完了後の手続き</a:t>
            </a:r>
          </a:p>
        </p:txBody>
      </p:sp>
      <p:sp>
        <p:nvSpPr>
          <p:cNvPr id="60422" name="テキスト ボックス 11">
            <a:extLst>
              <a:ext uri="{FF2B5EF4-FFF2-40B4-BE49-F238E27FC236}">
                <a16:creationId xmlns:a16="http://schemas.microsoft.com/office/drawing/2014/main" id="{2FDFDE1F-C2C2-4A8D-BDF4-DFF14F285F98}"/>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（４）ユーザーＩＤのパスワード変更の手順</a:t>
            </a:r>
            <a:endParaRPr lang="ja-JP" altLang="en-US" u="sng">
              <a:solidFill>
                <a:srgbClr val="FF0000"/>
              </a:solidFill>
              <a:latin typeface="Times" panose="02020603050405020304" pitchFamily="18" charset="0"/>
              <a:ea typeface="Osaka"/>
            </a:endParaRPr>
          </a:p>
        </p:txBody>
      </p:sp>
      <p:pic>
        <p:nvPicPr>
          <p:cNvPr id="60423" name="図 12">
            <a:extLst>
              <a:ext uri="{FF2B5EF4-FFF2-40B4-BE49-F238E27FC236}">
                <a16:creationId xmlns:a16="http://schemas.microsoft.com/office/drawing/2014/main" id="{6710D6B0-BD5D-4474-A7E6-854B16316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541463"/>
            <a:ext cx="6897688"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四角形: 角を丸くする 9">
            <a:extLst>
              <a:ext uri="{FF2B5EF4-FFF2-40B4-BE49-F238E27FC236}">
                <a16:creationId xmlns:a16="http://schemas.microsoft.com/office/drawing/2014/main" id="{3070808E-2A8E-4ABA-9495-CBE04F4CBE94}"/>
              </a:ext>
            </a:extLst>
          </p:cNvPr>
          <p:cNvSpPr/>
          <p:nvPr/>
        </p:nvSpPr>
        <p:spPr>
          <a:xfrm>
            <a:off x="5457825" y="2420938"/>
            <a:ext cx="1582738" cy="889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60425" name="正方形/長方形 11">
            <a:extLst>
              <a:ext uri="{FF2B5EF4-FFF2-40B4-BE49-F238E27FC236}">
                <a16:creationId xmlns:a16="http://schemas.microsoft.com/office/drawing/2014/main" id="{6837D25E-F054-45AB-BCFA-1587B2998BC7}"/>
              </a:ext>
            </a:extLst>
          </p:cNvPr>
          <p:cNvSpPr>
            <a:spLocks noChangeArrowheads="1"/>
          </p:cNvSpPr>
          <p:nvPr/>
        </p:nvSpPr>
        <p:spPr bwMode="auto">
          <a:xfrm>
            <a:off x="201613" y="4587875"/>
            <a:ext cx="902176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ea typeface="Osaka"/>
              </a:rPr>
              <a:t>・</a:t>
            </a:r>
            <a:r>
              <a:rPr lang="en-US" altLang="ja-JP" sz="1600" dirty="0">
                <a:ea typeface="Osaka"/>
              </a:rPr>
              <a:t>2021</a:t>
            </a:r>
            <a:r>
              <a:rPr lang="ja-JP" altLang="en-US" sz="1600" dirty="0">
                <a:ea typeface="Osaka"/>
              </a:rPr>
              <a:t>年</a:t>
            </a:r>
            <a:r>
              <a:rPr lang="en-US" altLang="ja-JP" sz="1600" dirty="0">
                <a:ea typeface="Osaka"/>
              </a:rPr>
              <a:t>4</a:t>
            </a:r>
            <a:r>
              <a:rPr lang="ja-JP" altLang="en-US" sz="1600" dirty="0">
                <a:ea typeface="Osaka"/>
              </a:rPr>
              <a:t>月</a:t>
            </a:r>
            <a:r>
              <a:rPr lang="en-US" altLang="ja-JP" sz="1600" dirty="0">
                <a:ea typeface="Osaka"/>
              </a:rPr>
              <a:t>19</a:t>
            </a:r>
            <a:r>
              <a:rPr lang="ja-JP" altLang="en-US" sz="1600" dirty="0">
                <a:ea typeface="Osaka"/>
              </a:rPr>
              <a:t>日のシステム更新から、メインメニューに「署名者管理」を追加しました。</a:t>
            </a:r>
            <a:endParaRPr lang="en-US" altLang="ja-JP" sz="1600" dirty="0">
              <a:ea typeface="Osaka"/>
            </a:endParaRPr>
          </a:p>
          <a:p>
            <a:pPr>
              <a:spcBef>
                <a:spcPct val="0"/>
              </a:spcBef>
              <a:buClrTx/>
              <a:buFont typeface="Osaka"/>
              <a:buNone/>
            </a:pPr>
            <a:r>
              <a:rPr lang="ja-JP" altLang="en-US" sz="1600" dirty="0">
                <a:ea typeface="Osaka"/>
              </a:rPr>
              <a:t>　本メニューは、 申請企業においてユーザー</a:t>
            </a:r>
            <a:r>
              <a:rPr lang="en-US" altLang="ja-JP" sz="1600" dirty="0">
                <a:ea typeface="Osaka"/>
              </a:rPr>
              <a:t>ID</a:t>
            </a:r>
            <a:r>
              <a:rPr lang="ja-JP" altLang="en-US" sz="1600" dirty="0">
                <a:ea typeface="Osaka"/>
              </a:rPr>
              <a:t>のパスワードを厳格に管理いただけるよう追加</a:t>
            </a:r>
            <a:endParaRPr lang="en-US" altLang="ja-JP" sz="1600" dirty="0">
              <a:ea typeface="Osaka"/>
            </a:endParaRPr>
          </a:p>
          <a:p>
            <a:pPr>
              <a:spcBef>
                <a:spcPct val="0"/>
              </a:spcBef>
              <a:buClrTx/>
              <a:buFont typeface="Osaka"/>
              <a:buNone/>
            </a:pPr>
            <a:r>
              <a:rPr lang="ja-JP" altLang="en-US" sz="1600" dirty="0">
                <a:ea typeface="Osaka"/>
              </a:rPr>
              <a:t>　したものです。登録済の ユーザー</a:t>
            </a:r>
            <a:r>
              <a:rPr lang="en-US" altLang="ja-JP" sz="1600" dirty="0">
                <a:ea typeface="Osaka"/>
              </a:rPr>
              <a:t>ID</a:t>
            </a:r>
            <a:r>
              <a:rPr lang="ja-JP" altLang="en-US" sz="1600" dirty="0">
                <a:ea typeface="Osaka"/>
              </a:rPr>
              <a:t>のパスワードが分からなくなった時、管理者権限でパス</a:t>
            </a:r>
            <a:endParaRPr lang="en-US" altLang="ja-JP" sz="1600" dirty="0">
              <a:ea typeface="Osaka"/>
            </a:endParaRPr>
          </a:p>
          <a:p>
            <a:pPr>
              <a:spcBef>
                <a:spcPct val="0"/>
              </a:spcBef>
              <a:buClrTx/>
              <a:buFont typeface="Osaka"/>
              <a:buNone/>
            </a:pPr>
            <a:r>
              <a:rPr lang="ja-JP" altLang="en-US" sz="1600" dirty="0">
                <a:ea typeface="Osaka"/>
              </a:rPr>
              <a:t>　ワードを変更することも可能です。　　　　　　　　　　　　　　　　　　　　　　　　　　　　　　</a:t>
            </a:r>
            <a:endParaRPr lang="en-US" altLang="ja-JP" sz="1600" dirty="0">
              <a:ea typeface="Osaka"/>
            </a:endParaRPr>
          </a:p>
          <a:p>
            <a:pPr>
              <a:spcBef>
                <a:spcPct val="0"/>
              </a:spcBef>
              <a:buClrTx/>
              <a:buFont typeface="Osaka"/>
              <a:buNone/>
            </a:pPr>
            <a:r>
              <a:rPr lang="ja-JP" altLang="en-US" sz="1600" dirty="0">
                <a:ea typeface="Osaka"/>
              </a:rPr>
              <a:t>・パスワードを変更する場合は、申請者管理者ＩＤでログイン後「署名者管理」を選択します。</a:t>
            </a:r>
            <a:endParaRPr lang="en-US" altLang="ja-JP" sz="1600" dirty="0">
              <a:ea typeface="Osaka"/>
            </a:endParaRPr>
          </a:p>
          <a:p>
            <a:pPr>
              <a:spcBef>
                <a:spcPct val="0"/>
              </a:spcBef>
              <a:buClrTx/>
              <a:buFont typeface="Osaka"/>
              <a:buNone/>
            </a:pPr>
            <a:r>
              <a:rPr lang="ja-JP" altLang="en-US" sz="1600" dirty="0">
                <a:ea typeface="Osaka"/>
              </a:rPr>
              <a:t>　 </a:t>
            </a:r>
            <a:r>
              <a:rPr lang="en-US" altLang="ja-JP" sz="1600" dirty="0">
                <a:ea typeface="Osaka"/>
              </a:rPr>
              <a:t>※</a:t>
            </a:r>
            <a:r>
              <a:rPr lang="ja-JP" altLang="en-US" sz="1600" dirty="0">
                <a:ea typeface="Osaka"/>
              </a:rPr>
              <a:t>登録済パスワードをシステム内で確認することはできません。また、商工会議所にお問合</a:t>
            </a:r>
            <a:endParaRPr lang="en-US" altLang="ja-JP" sz="1600" dirty="0">
              <a:ea typeface="Osaka"/>
            </a:endParaRPr>
          </a:p>
          <a:p>
            <a:pPr>
              <a:spcBef>
                <a:spcPct val="0"/>
              </a:spcBef>
              <a:buClrTx/>
              <a:buFont typeface="Osaka"/>
              <a:buNone/>
            </a:pPr>
            <a:r>
              <a:rPr lang="ja-JP" altLang="en-US" sz="1600" dirty="0">
                <a:ea typeface="Osaka"/>
              </a:rPr>
              <a:t>　　せいただいてもお答えすることができませんので、パスワード紛失時は本メニューら再発行</a:t>
            </a:r>
            <a:endParaRPr lang="en-US" altLang="ja-JP" sz="1600" dirty="0">
              <a:ea typeface="Osaka"/>
            </a:endParaRPr>
          </a:p>
          <a:p>
            <a:pPr>
              <a:spcBef>
                <a:spcPct val="0"/>
              </a:spcBef>
              <a:buClrTx/>
              <a:buFont typeface="Osaka"/>
              <a:buNone/>
            </a:pPr>
            <a:r>
              <a:rPr lang="ja-JP" altLang="en-US" sz="1600" dirty="0">
                <a:latin typeface="Times" panose="02020603050405020304" pitchFamily="18" charset="0"/>
                <a:ea typeface="Osaka"/>
              </a:rPr>
              <a:t>　　をお願いします。</a:t>
            </a:r>
            <a:endParaRPr lang="en-US" altLang="ja-JP" sz="1600" dirty="0">
              <a:latin typeface="Times" panose="02020603050405020304" pitchFamily="18" charset="0"/>
              <a:ea typeface="Osak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3">
            <a:extLst>
              <a:ext uri="{FF2B5EF4-FFF2-40B4-BE49-F238E27FC236}">
                <a16:creationId xmlns:a16="http://schemas.microsoft.com/office/drawing/2014/main" id="{77B33DC8-67ED-49DB-8FFD-169EBB37AB2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073DD1A-0864-429D-A885-15EC1EF070F1}" type="slidenum">
              <a:rPr lang="en-US" altLang="ja-JP" sz="1000" smtClean="0">
                <a:latin typeface="ＭＳ ゴシック" panose="020B0609070205080204" pitchFamily="49" charset="-128"/>
                <a:ea typeface="ＭＳ ゴシック" panose="020B0609070205080204" pitchFamily="49" charset="-128"/>
              </a:rPr>
              <a:pPr/>
              <a:t>28</a:t>
            </a:fld>
            <a:endParaRPr lang="en-US" altLang="ja-JP" sz="1000">
              <a:latin typeface="ＭＳ ゴシック" panose="020B0609070205080204" pitchFamily="49" charset="-128"/>
              <a:ea typeface="ＭＳ ゴシック" panose="020B0609070205080204" pitchFamily="49" charset="-128"/>
            </a:endParaRPr>
          </a:p>
        </p:txBody>
      </p:sp>
      <p:sp>
        <p:nvSpPr>
          <p:cNvPr id="5" name="フッター プレースホルダー 4">
            <a:extLst>
              <a:ext uri="{FF2B5EF4-FFF2-40B4-BE49-F238E27FC236}">
                <a16:creationId xmlns:a16="http://schemas.microsoft.com/office/drawing/2014/main" id="{F08B1884-36F1-4966-AD81-5F19AC5033F7}"/>
              </a:ext>
            </a:extLst>
          </p:cNvPr>
          <p:cNvSpPr>
            <a:spLocks noGrp="1"/>
          </p:cNvSpPr>
          <p:nvPr>
            <p:ph type="ftr" sz="quarter" idx="11"/>
          </p:nvPr>
        </p:nvSpPr>
        <p:spPr/>
        <p:txBody>
          <a:bodyPr/>
          <a:lstStyle/>
          <a:p>
            <a:pPr>
              <a:defRPr/>
            </a:pPr>
            <a:r>
              <a:rPr lang="en-US" altLang="ja-JP"/>
              <a:t>Copyright 2018 The Japan Chamber of Commerce and Industry. All rights reserved.</a:t>
            </a:r>
          </a:p>
        </p:txBody>
      </p:sp>
      <p:sp>
        <p:nvSpPr>
          <p:cNvPr id="61444" name="正方形/長方形 11">
            <a:extLst>
              <a:ext uri="{FF2B5EF4-FFF2-40B4-BE49-F238E27FC236}">
                <a16:creationId xmlns:a16="http://schemas.microsoft.com/office/drawing/2014/main" id="{2C9AF4C7-9386-422C-AF44-FD043AE5BC2D}"/>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Times" panose="02020603050405020304" pitchFamily="18" charset="0"/>
                <a:ea typeface="Osaka"/>
              </a:rPr>
              <a:t>申請者</a:t>
            </a:r>
            <a:endParaRPr lang="en-US" altLang="ja-JP" sz="1600" dirty="0">
              <a:latin typeface="Times" panose="02020603050405020304" pitchFamily="18" charset="0"/>
              <a:ea typeface="Osaka"/>
            </a:endParaRPr>
          </a:p>
          <a:p>
            <a:pPr algn="ctr">
              <a:spcBef>
                <a:spcPct val="0"/>
              </a:spcBef>
              <a:buClrTx/>
              <a:buFontTx/>
              <a:buNone/>
            </a:pPr>
            <a:r>
              <a:rPr lang="ja-JP" altLang="en-US" sz="1600" dirty="0">
                <a:latin typeface="Times" panose="02020603050405020304" pitchFamily="18" charset="0"/>
                <a:ea typeface="Osaka"/>
              </a:rPr>
              <a:t>管理者ＩＤ</a:t>
            </a:r>
            <a:endParaRPr lang="en-US" altLang="ja-JP" sz="1600" dirty="0">
              <a:latin typeface="Times" panose="02020603050405020304" pitchFamily="18" charset="0"/>
              <a:ea typeface="Osaka"/>
            </a:endParaRPr>
          </a:p>
        </p:txBody>
      </p:sp>
      <p:sp>
        <p:nvSpPr>
          <p:cNvPr id="61445" name="Rectangle 2">
            <a:extLst>
              <a:ext uri="{FF2B5EF4-FFF2-40B4-BE49-F238E27FC236}">
                <a16:creationId xmlns:a16="http://schemas.microsoft.com/office/drawing/2014/main" id="{58C939A7-2783-4EBC-B142-129998CE5621}"/>
              </a:ext>
            </a:extLst>
          </p:cNvPr>
          <p:cNvSpPr>
            <a:spLocks noGrp="1" noChangeArrowheads="1"/>
          </p:cNvSpPr>
          <p:nvPr>
            <p:ph type="title"/>
          </p:nvPr>
        </p:nvSpPr>
        <p:spPr>
          <a:xfrm>
            <a:off x="166688" y="304800"/>
            <a:ext cx="4570412" cy="539750"/>
          </a:xfrm>
        </p:spPr>
        <p:txBody>
          <a:bodyPr/>
          <a:lstStyle/>
          <a:p>
            <a:pPr eaLnBrk="1" hangingPunct="1"/>
            <a:r>
              <a:rPr lang="ja-JP" altLang="en-US" sz="2400" dirty="0">
                <a:solidFill>
                  <a:schemeClr val="tx1"/>
                </a:solidFill>
              </a:rPr>
              <a:t>２．貿易登録完了後の手続き</a:t>
            </a:r>
          </a:p>
        </p:txBody>
      </p:sp>
      <p:sp>
        <p:nvSpPr>
          <p:cNvPr id="61446" name="テキスト ボックス 11">
            <a:extLst>
              <a:ext uri="{FF2B5EF4-FFF2-40B4-BE49-F238E27FC236}">
                <a16:creationId xmlns:a16="http://schemas.microsoft.com/office/drawing/2014/main" id="{EA7DA143-C720-4877-8063-4E8523AAEFB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（４）ユーザーＩＤのパスワード変更の手順</a:t>
            </a:r>
            <a:endParaRPr lang="ja-JP" altLang="en-US" u="sng" dirty="0">
              <a:solidFill>
                <a:srgbClr val="FF0000"/>
              </a:solidFill>
              <a:latin typeface="Times" panose="02020603050405020304" pitchFamily="18" charset="0"/>
              <a:ea typeface="Osaka"/>
            </a:endParaRPr>
          </a:p>
        </p:txBody>
      </p:sp>
      <p:pic>
        <p:nvPicPr>
          <p:cNvPr id="61447" name="図 9">
            <a:extLst>
              <a:ext uri="{FF2B5EF4-FFF2-40B4-BE49-F238E27FC236}">
                <a16:creationId xmlns:a16="http://schemas.microsoft.com/office/drawing/2014/main" id="{71B5C12F-C2FE-48D6-AF63-7A96FAC1D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1457325"/>
            <a:ext cx="955833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正方形/長方形 11">
            <a:extLst>
              <a:ext uri="{FF2B5EF4-FFF2-40B4-BE49-F238E27FC236}">
                <a16:creationId xmlns:a16="http://schemas.microsoft.com/office/drawing/2014/main" id="{A10E6844-D6BF-4AE7-A4C2-01F3E3664AFC}"/>
              </a:ext>
            </a:extLst>
          </p:cNvPr>
          <p:cNvSpPr>
            <a:spLocks noChangeArrowheads="1"/>
          </p:cNvSpPr>
          <p:nvPr/>
        </p:nvSpPr>
        <p:spPr bwMode="auto">
          <a:xfrm>
            <a:off x="266700" y="5426075"/>
            <a:ext cx="94392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400" dirty="0">
                <a:latin typeface="Times" panose="02020603050405020304" pitchFamily="18" charset="0"/>
                <a:ea typeface="Osaka"/>
              </a:rPr>
              <a:t>・パスワードを変更するユーザーの「変更」をクリック</a:t>
            </a:r>
            <a:endParaRPr lang="en-US" altLang="ja-JP" sz="1400" dirty="0">
              <a:latin typeface="Times" panose="02020603050405020304" pitchFamily="18" charset="0"/>
              <a:ea typeface="Osaka"/>
            </a:endParaRPr>
          </a:p>
          <a:p>
            <a:pPr>
              <a:spcBef>
                <a:spcPct val="0"/>
              </a:spcBef>
              <a:buClrTx/>
              <a:buFont typeface="Osaka"/>
              <a:buNone/>
            </a:pPr>
            <a:r>
              <a:rPr lang="ja-JP" altLang="en-US" sz="1400" dirty="0">
                <a:latin typeface="Times" panose="02020603050405020304" pitchFamily="18" charset="0"/>
                <a:ea typeface="Osaka"/>
              </a:rPr>
              <a:t>・任意のパスワード（６桁以上）を入力し、更新をクリック。ポップアップ表示されるのでＯＫをクリックします。</a:t>
            </a:r>
            <a:endParaRPr lang="en-US" altLang="ja-JP" sz="1400" dirty="0">
              <a:latin typeface="Times" panose="02020603050405020304" pitchFamily="18" charset="0"/>
              <a:ea typeface="Osaka"/>
            </a:endParaRPr>
          </a:p>
          <a:p>
            <a:pPr>
              <a:spcBef>
                <a:spcPct val="0"/>
              </a:spcBef>
              <a:buClrTx/>
              <a:buFont typeface="Osaka"/>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変更後のパスワードは、社内で厳格に管理いただくようお願いいたします。</a:t>
            </a:r>
            <a:endParaRPr lang="en-US" altLang="ja-JP" sz="1400" dirty="0">
              <a:latin typeface="Times" panose="02020603050405020304" pitchFamily="18" charset="0"/>
              <a:ea typeface="Osak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a:extLst>
              <a:ext uri="{FF2B5EF4-FFF2-40B4-BE49-F238E27FC236}">
                <a16:creationId xmlns:a16="http://schemas.microsoft.com/office/drawing/2014/main" id="{5D30EF43-1C51-4314-8DDE-91890DA47C94}"/>
              </a:ext>
            </a:extLst>
          </p:cNvPr>
          <p:cNvSpPr>
            <a:spLocks noGrp="1" noChangeArrowheads="1"/>
          </p:cNvSpPr>
          <p:nvPr>
            <p:ph type="ctrTitle"/>
          </p:nvPr>
        </p:nvSpPr>
        <p:spPr>
          <a:xfrm>
            <a:off x="244475" y="765175"/>
            <a:ext cx="9417050" cy="522288"/>
          </a:xfrm>
        </p:spPr>
        <p:txBody>
          <a:bodyPr anchor="t">
            <a:spAutoFit/>
          </a:bodyPr>
          <a:lstStyle/>
          <a:p>
            <a:pPr algn="l" eaLnBrk="1" hangingPunct="1"/>
            <a:r>
              <a:rPr lang="ja-JP" altLang="en-US" sz="2800">
                <a:solidFill>
                  <a:srgbClr val="FF0000"/>
                </a:solidFill>
                <a:hlinkClick r:id="rId3" action="ppaction://hlinksldjump"/>
              </a:rPr>
              <a:t>はじめに</a:t>
            </a:r>
            <a:endParaRPr lang="ja-JP" altLang="en-US" sz="3200">
              <a:solidFill>
                <a:schemeClr val="tx1"/>
              </a:solidFill>
            </a:endParaRPr>
          </a:p>
        </p:txBody>
      </p:sp>
      <p:sp>
        <p:nvSpPr>
          <p:cNvPr id="9219" name="正方形/長方形 11">
            <a:extLst>
              <a:ext uri="{FF2B5EF4-FFF2-40B4-BE49-F238E27FC236}">
                <a16:creationId xmlns:a16="http://schemas.microsoft.com/office/drawing/2014/main" id="{B62ADF3B-5CD4-4081-8134-4487C75B6FCA}"/>
              </a:ext>
            </a:extLst>
          </p:cNvPr>
          <p:cNvSpPr>
            <a:spLocks noChangeArrowheads="1"/>
          </p:cNvSpPr>
          <p:nvPr/>
        </p:nvSpPr>
        <p:spPr bwMode="auto">
          <a:xfrm>
            <a:off x="560388" y="1344825"/>
            <a:ext cx="850423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0825" indent="-457200">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2000" dirty="0">
                <a:latin typeface="Times" panose="02020603050405020304" pitchFamily="18" charset="0"/>
                <a:ea typeface="Osaka"/>
              </a:rPr>
              <a:t>〇商工会議所では、原産地証明書をはじめとする貿易関係の証明を発給しています。</a:t>
            </a:r>
            <a:endParaRPr lang="en-US" altLang="ja-JP" sz="2000" dirty="0">
              <a:latin typeface="Times" panose="02020603050405020304" pitchFamily="18" charset="0"/>
              <a:ea typeface="Osaka"/>
            </a:endParaRPr>
          </a:p>
          <a:p>
            <a:pPr>
              <a:spcBef>
                <a:spcPct val="0"/>
              </a:spcBef>
              <a:buClrTx/>
              <a:buFont typeface="Osaka"/>
              <a:buNone/>
            </a:pPr>
            <a:r>
              <a:rPr lang="ja-JP" altLang="en-US" sz="2000" dirty="0">
                <a:latin typeface="Times" panose="02020603050405020304" pitchFamily="18" charset="0"/>
                <a:ea typeface="Osaka"/>
              </a:rPr>
              <a:t>　原産地証明書は、輸出する商品が生産された国を証明する書類で、</a:t>
            </a:r>
            <a:endParaRPr lang="en-US" altLang="ja-JP" sz="2000" dirty="0">
              <a:latin typeface="Times" panose="02020603050405020304" pitchFamily="18" charset="0"/>
              <a:ea typeface="Osaka"/>
            </a:endParaRPr>
          </a:p>
          <a:p>
            <a:pPr>
              <a:spcBef>
                <a:spcPct val="0"/>
              </a:spcBef>
              <a:buClrTx/>
              <a:buFont typeface="Osaka"/>
              <a:buNone/>
            </a:pPr>
            <a:r>
              <a:rPr lang="ja-JP" altLang="en-US" sz="2000" dirty="0">
                <a:latin typeface="Times" panose="02020603050405020304" pitchFamily="18" charset="0"/>
                <a:ea typeface="Osaka"/>
              </a:rPr>
              <a:t>　年間約</a:t>
            </a:r>
            <a:r>
              <a:rPr lang="en-US" altLang="ja-JP" sz="2000" dirty="0">
                <a:latin typeface="Times" panose="02020603050405020304" pitchFamily="18" charset="0"/>
                <a:ea typeface="Osaka"/>
              </a:rPr>
              <a:t>50</a:t>
            </a:r>
            <a:r>
              <a:rPr lang="ja-JP" altLang="en-US" sz="2000" dirty="0">
                <a:latin typeface="Times" panose="02020603050405020304" pitchFamily="18" charset="0"/>
                <a:ea typeface="Osaka"/>
              </a:rPr>
              <a:t>万件発給しています。</a:t>
            </a:r>
            <a:endParaRPr lang="en-US" altLang="ja-JP" sz="2000" dirty="0">
              <a:latin typeface="Times" panose="02020603050405020304" pitchFamily="18" charset="0"/>
              <a:ea typeface="Osaka"/>
            </a:endParaRPr>
          </a:p>
          <a:p>
            <a:pPr>
              <a:spcBef>
                <a:spcPct val="0"/>
              </a:spcBef>
              <a:buClrTx/>
              <a:buFont typeface="Osaka"/>
              <a:buNone/>
            </a:pPr>
            <a:endParaRPr lang="en-US" altLang="ja-JP" sz="2000" dirty="0">
              <a:latin typeface="Times" panose="02020603050405020304" pitchFamily="18" charset="0"/>
              <a:ea typeface="Osaka"/>
            </a:endParaRPr>
          </a:p>
          <a:p>
            <a:pPr>
              <a:spcBef>
                <a:spcPct val="0"/>
              </a:spcBef>
              <a:buClrTx/>
              <a:buFont typeface="Osaka"/>
              <a:buNone/>
            </a:pPr>
            <a:r>
              <a:rPr lang="ja-JP" altLang="en-US" sz="2000" dirty="0">
                <a:latin typeface="Times" panose="02020603050405020304" pitchFamily="18" charset="0"/>
                <a:ea typeface="Osaka"/>
              </a:rPr>
              <a:t>〇貿易関係証明は、長年、紙媒体で申請・発給されておりましたが、</a:t>
            </a:r>
            <a:endParaRPr lang="en-US" altLang="ja-JP" sz="2000" dirty="0">
              <a:latin typeface="Times" panose="02020603050405020304" pitchFamily="18" charset="0"/>
              <a:ea typeface="Osaka"/>
            </a:endParaRPr>
          </a:p>
          <a:p>
            <a:pPr>
              <a:spcBef>
                <a:spcPct val="0"/>
              </a:spcBef>
              <a:buClrTx/>
              <a:buFont typeface="Osaka"/>
              <a:buNone/>
            </a:pPr>
            <a:r>
              <a:rPr lang="ja-JP" altLang="en-US" sz="2000" dirty="0">
                <a:latin typeface="Times" panose="02020603050405020304" pitchFamily="18" charset="0"/>
                <a:ea typeface="Osaka"/>
              </a:rPr>
              <a:t>　発給件数の多い商工会議所の協力を得て、オンライン申請・発給を</a:t>
            </a:r>
            <a:endParaRPr lang="en-US" altLang="ja-JP" sz="2000" dirty="0">
              <a:latin typeface="Times" panose="02020603050405020304" pitchFamily="18" charset="0"/>
              <a:ea typeface="Osaka"/>
            </a:endParaRPr>
          </a:p>
          <a:p>
            <a:pPr>
              <a:spcBef>
                <a:spcPct val="0"/>
              </a:spcBef>
              <a:buClrTx/>
              <a:buFont typeface="Osaka"/>
              <a:buNone/>
            </a:pPr>
            <a:r>
              <a:rPr lang="ja-JP" altLang="en-US" sz="2000" dirty="0">
                <a:latin typeface="Times" panose="02020603050405020304" pitchFamily="18" charset="0"/>
                <a:ea typeface="Osaka"/>
              </a:rPr>
              <a:t>　行うためのシステムを構築、提供を開始しました。</a:t>
            </a:r>
            <a:endParaRPr lang="en-US" altLang="ja-JP" sz="2000" dirty="0">
              <a:latin typeface="Times" panose="02020603050405020304" pitchFamily="18" charset="0"/>
              <a:ea typeface="Osaka"/>
            </a:endParaRPr>
          </a:p>
          <a:p>
            <a:pPr>
              <a:spcBef>
                <a:spcPct val="0"/>
              </a:spcBef>
              <a:buClrTx/>
              <a:buFontTx/>
              <a:buNone/>
            </a:pPr>
            <a:r>
              <a:rPr lang="en-US" altLang="ja-JP" sz="2000" dirty="0">
                <a:latin typeface="Times" panose="02020603050405020304" pitchFamily="18" charset="0"/>
                <a:ea typeface="Osaka"/>
              </a:rPr>
              <a:t>【</a:t>
            </a:r>
            <a:r>
              <a:rPr lang="ja-JP" altLang="en-US" sz="2000" dirty="0">
                <a:latin typeface="Times" panose="02020603050405020304" pitchFamily="18" charset="0"/>
                <a:ea typeface="Osaka"/>
              </a:rPr>
              <a:t>対象となる貿易関係証明</a:t>
            </a:r>
            <a:r>
              <a:rPr lang="en-US" altLang="ja-JP" sz="2000" dirty="0">
                <a:latin typeface="Times" panose="02020603050405020304" pitchFamily="18" charset="0"/>
                <a:ea typeface="Osaka"/>
              </a:rPr>
              <a:t>】</a:t>
            </a:r>
          </a:p>
          <a:p>
            <a:pPr>
              <a:spcBef>
                <a:spcPct val="0"/>
              </a:spcBef>
              <a:buClrTx/>
              <a:buFontTx/>
              <a:buNone/>
            </a:pPr>
            <a:r>
              <a:rPr lang="ja-JP" altLang="en-US" sz="2000" dirty="0">
                <a:latin typeface="Times" panose="02020603050405020304" pitchFamily="18" charset="0"/>
                <a:ea typeface="Osaka"/>
              </a:rPr>
              <a:t>　・原産地証明書（日本産）</a:t>
            </a:r>
            <a:endParaRPr lang="en-US" altLang="ja-JP" sz="2000" dirty="0">
              <a:latin typeface="Times" panose="02020603050405020304" pitchFamily="18" charset="0"/>
              <a:ea typeface="Osaka"/>
            </a:endParaRPr>
          </a:p>
          <a:p>
            <a:pPr>
              <a:spcBef>
                <a:spcPct val="0"/>
              </a:spcBef>
              <a:buClrTx/>
              <a:buNone/>
            </a:pPr>
            <a:r>
              <a:rPr lang="ja-JP" altLang="en-US" sz="2000" dirty="0">
                <a:latin typeface="Times" panose="02020603050405020304" pitchFamily="18" charset="0"/>
                <a:ea typeface="Osaka"/>
              </a:rPr>
              <a:t>　・原産地証明書（外国産）</a:t>
            </a:r>
            <a:r>
              <a:rPr lang="en-US" altLang="ja-JP" sz="2000" dirty="0">
                <a:latin typeface="Times" panose="02020603050405020304" pitchFamily="18" charset="0"/>
                <a:ea typeface="Osaka"/>
              </a:rPr>
              <a:t>※</a:t>
            </a:r>
            <a:r>
              <a:rPr lang="ja-JP" altLang="en-US" sz="2000" dirty="0">
                <a:latin typeface="Times" panose="02020603050405020304" pitchFamily="18" charset="0"/>
                <a:ea typeface="Osaka"/>
              </a:rPr>
              <a:t>任意選択</a:t>
            </a:r>
            <a:endParaRPr lang="en-US" altLang="ja-JP" sz="2000" dirty="0">
              <a:latin typeface="Times" panose="02020603050405020304" pitchFamily="18" charset="0"/>
              <a:ea typeface="Osaka"/>
            </a:endParaRPr>
          </a:p>
          <a:p>
            <a:pPr>
              <a:spcBef>
                <a:spcPct val="0"/>
              </a:spcBef>
              <a:buClrTx/>
              <a:buFontTx/>
              <a:buNone/>
            </a:pPr>
            <a:r>
              <a:rPr lang="ja-JP" altLang="en-US" sz="2000" dirty="0">
                <a:latin typeface="Times" panose="02020603050405020304" pitchFamily="18" charset="0"/>
                <a:ea typeface="Osaka"/>
              </a:rPr>
              <a:t>　・インボイス証明（商工会議所様式）</a:t>
            </a:r>
            <a:r>
              <a:rPr lang="en-US" altLang="ja-JP" sz="2000" dirty="0">
                <a:latin typeface="Times" panose="02020603050405020304" pitchFamily="18" charset="0"/>
                <a:ea typeface="Osaka"/>
              </a:rPr>
              <a:t> ※</a:t>
            </a:r>
            <a:r>
              <a:rPr lang="ja-JP" altLang="en-US" sz="2000" dirty="0">
                <a:latin typeface="Times" panose="02020603050405020304" pitchFamily="18" charset="0"/>
                <a:ea typeface="Osaka"/>
              </a:rPr>
              <a:t>任意選択</a:t>
            </a:r>
            <a:endParaRPr lang="en-US" altLang="ja-JP" sz="2000" dirty="0">
              <a:latin typeface="Times" panose="02020603050405020304" pitchFamily="18" charset="0"/>
              <a:ea typeface="Osaka"/>
            </a:endParaRPr>
          </a:p>
          <a:p>
            <a:pPr>
              <a:spcBef>
                <a:spcPct val="0"/>
              </a:spcBef>
              <a:buClrTx/>
              <a:buFontTx/>
              <a:buNone/>
            </a:pPr>
            <a:r>
              <a:rPr lang="ja-JP" altLang="en-US" sz="2000" dirty="0">
                <a:latin typeface="Times" panose="02020603050405020304" pitchFamily="18" charset="0"/>
                <a:ea typeface="Osaka"/>
              </a:rPr>
              <a:t>　・サイン証明（商工会議所様式）</a:t>
            </a:r>
            <a:r>
              <a:rPr lang="en-US" altLang="ja-JP" sz="2000" dirty="0">
                <a:latin typeface="Times" panose="02020603050405020304" pitchFamily="18" charset="0"/>
                <a:ea typeface="Osaka"/>
              </a:rPr>
              <a:t> ※</a:t>
            </a:r>
            <a:r>
              <a:rPr lang="ja-JP" altLang="en-US" sz="2000" dirty="0">
                <a:latin typeface="Times" panose="02020603050405020304" pitchFamily="18" charset="0"/>
                <a:ea typeface="Osaka"/>
              </a:rPr>
              <a:t>任意選択</a:t>
            </a:r>
            <a:endParaRPr lang="en-US" altLang="ja-JP" sz="2000" dirty="0">
              <a:latin typeface="Times" panose="02020603050405020304" pitchFamily="18" charset="0"/>
              <a:ea typeface="Osaka"/>
            </a:endParaRPr>
          </a:p>
          <a:p>
            <a:pPr>
              <a:spcBef>
                <a:spcPct val="0"/>
              </a:spcBef>
              <a:buClrTx/>
              <a:buFontTx/>
              <a:buNone/>
            </a:pPr>
            <a:r>
              <a:rPr lang="ja-JP" altLang="en-US" sz="2000" dirty="0">
                <a:latin typeface="Times" panose="02020603050405020304" pitchFamily="18" charset="0"/>
                <a:ea typeface="Osaka"/>
              </a:rPr>
              <a:t>　　 「衛生証明書」および「自由販売証明書」のみ対象</a:t>
            </a:r>
            <a:endParaRPr lang="en-US" altLang="ja-JP" sz="2000" dirty="0">
              <a:latin typeface="Times" panose="02020603050405020304" pitchFamily="18" charset="0"/>
              <a:ea typeface="Osaka"/>
            </a:endParaRPr>
          </a:p>
          <a:p>
            <a:pPr>
              <a:spcBef>
                <a:spcPct val="0"/>
              </a:spcBef>
              <a:buClrTx/>
              <a:buFont typeface="Osaka"/>
              <a:buNone/>
            </a:pPr>
            <a:r>
              <a:rPr lang="en-US" altLang="ja-JP" sz="2000" dirty="0">
                <a:latin typeface="Times" panose="02020603050405020304" pitchFamily="18" charset="0"/>
                <a:ea typeface="Osaka"/>
              </a:rPr>
              <a:t>【</a:t>
            </a:r>
            <a:r>
              <a:rPr lang="ja-JP" altLang="en-US" sz="2000" dirty="0">
                <a:latin typeface="Times" panose="02020603050405020304" pitchFamily="18" charset="0"/>
                <a:ea typeface="Osaka"/>
              </a:rPr>
              <a:t>主な機能</a:t>
            </a:r>
            <a:r>
              <a:rPr lang="en-US" altLang="ja-JP" sz="2000" dirty="0">
                <a:latin typeface="Times" panose="02020603050405020304" pitchFamily="18" charset="0"/>
                <a:ea typeface="Osaka"/>
              </a:rPr>
              <a:t>】</a:t>
            </a:r>
          </a:p>
          <a:p>
            <a:pPr>
              <a:spcBef>
                <a:spcPct val="0"/>
              </a:spcBef>
              <a:buClrTx/>
              <a:buFont typeface="Osaka"/>
              <a:buNone/>
            </a:pPr>
            <a:r>
              <a:rPr lang="ja-JP" altLang="en-US" sz="2000" dirty="0">
                <a:latin typeface="Times" panose="02020603050405020304" pitchFamily="18" charset="0"/>
                <a:ea typeface="Osaka"/>
              </a:rPr>
              <a:t>・クレジットカード決済</a:t>
            </a:r>
            <a:endParaRPr lang="en-US" altLang="ja-JP" sz="2000" dirty="0">
              <a:latin typeface="Times" panose="02020603050405020304" pitchFamily="18" charset="0"/>
              <a:ea typeface="Osaka"/>
            </a:endParaRPr>
          </a:p>
          <a:p>
            <a:pPr>
              <a:spcBef>
                <a:spcPct val="0"/>
              </a:spcBef>
              <a:buClrTx/>
              <a:buFont typeface="Osaka"/>
              <a:buNone/>
            </a:pPr>
            <a:r>
              <a:rPr lang="ja-JP" altLang="en-US" sz="2000" dirty="0">
                <a:latin typeface="Times" panose="02020603050405020304" pitchFamily="18" charset="0"/>
                <a:ea typeface="Osaka"/>
              </a:rPr>
              <a:t>・ＱＲコード等による証明内容照会機能（リファレンスシステム）</a:t>
            </a:r>
            <a:endParaRPr lang="en-US" altLang="ja-JP" sz="2000" dirty="0">
              <a:latin typeface="Times" panose="02020603050405020304" pitchFamily="18" charset="0"/>
              <a:ea typeface="Osaka"/>
            </a:endParaRPr>
          </a:p>
        </p:txBody>
      </p:sp>
      <p:sp>
        <p:nvSpPr>
          <p:cNvPr id="2" name="乗算記号 1">
            <a:extLst>
              <a:ext uri="{FF2B5EF4-FFF2-40B4-BE49-F238E27FC236}">
                <a16:creationId xmlns:a16="http://schemas.microsoft.com/office/drawing/2014/main" id="{1550E420-CF29-4316-B8B7-0C86A897DDF3}"/>
              </a:ext>
            </a:extLst>
          </p:cNvPr>
          <p:cNvSpPr/>
          <p:nvPr/>
        </p:nvSpPr>
        <p:spPr>
          <a:xfrm>
            <a:off x="6176963" y="3429000"/>
            <a:ext cx="288925" cy="144463"/>
          </a:xfrm>
          <a:prstGeom prst="mathMultiply">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4" name="乗算記号 3">
            <a:extLst>
              <a:ext uri="{FF2B5EF4-FFF2-40B4-BE49-F238E27FC236}">
                <a16:creationId xmlns:a16="http://schemas.microsoft.com/office/drawing/2014/main" id="{DC529B0D-C23A-4FDA-AD92-76AD3C9D92D3}"/>
              </a:ext>
            </a:extLst>
          </p:cNvPr>
          <p:cNvSpPr/>
          <p:nvPr/>
        </p:nvSpPr>
        <p:spPr>
          <a:xfrm>
            <a:off x="3081338" y="836613"/>
            <a:ext cx="719137" cy="639762"/>
          </a:xfrm>
          <a:prstGeom prst="mathMultiply">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番号プレースホルダー 3">
            <a:extLst>
              <a:ext uri="{FF2B5EF4-FFF2-40B4-BE49-F238E27FC236}">
                <a16:creationId xmlns:a16="http://schemas.microsoft.com/office/drawing/2014/main" id="{21DF1624-D113-4AC1-80A2-5D624D93DD9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54D6718-7744-4493-A0DD-FEEE04FA5EBE}" type="slidenum">
              <a:rPr lang="en-US" altLang="ja-JP" sz="1000" smtClean="0">
                <a:latin typeface="ＭＳ ゴシック" panose="020B0609070205080204" pitchFamily="49" charset="-128"/>
                <a:ea typeface="ＭＳ ゴシック" panose="020B0609070205080204" pitchFamily="49" charset="-128"/>
              </a:rPr>
              <a:pPr/>
              <a:t>29</a:t>
            </a:fld>
            <a:endParaRPr lang="en-US" altLang="ja-JP" sz="1000">
              <a:latin typeface="ＭＳ ゴシック" panose="020B0609070205080204" pitchFamily="49" charset="-128"/>
              <a:ea typeface="ＭＳ ゴシック" panose="020B0609070205080204" pitchFamily="49" charset="-128"/>
            </a:endParaRPr>
          </a:p>
        </p:txBody>
      </p:sp>
      <p:sp>
        <p:nvSpPr>
          <p:cNvPr id="5" name="フッター プレースホルダー 4">
            <a:extLst>
              <a:ext uri="{FF2B5EF4-FFF2-40B4-BE49-F238E27FC236}">
                <a16:creationId xmlns:a16="http://schemas.microsoft.com/office/drawing/2014/main" id="{52FACBA8-1987-4098-9C8B-5D10B71BC8D3}"/>
              </a:ext>
            </a:extLst>
          </p:cNvPr>
          <p:cNvSpPr>
            <a:spLocks noGrp="1"/>
          </p:cNvSpPr>
          <p:nvPr>
            <p:ph type="ftr" sz="quarter" idx="11"/>
          </p:nvPr>
        </p:nvSpPr>
        <p:spPr/>
        <p:txBody>
          <a:bodyPr/>
          <a:lstStyle/>
          <a:p>
            <a:pPr>
              <a:defRPr/>
            </a:pPr>
            <a:r>
              <a:rPr lang="en-US" altLang="ja-JP"/>
              <a:t>Copyright 2018 The Japan Chamber of Commerce and Industry. All rights reserved.</a:t>
            </a:r>
          </a:p>
        </p:txBody>
      </p:sp>
      <p:sp>
        <p:nvSpPr>
          <p:cNvPr id="62468" name="正方形/長方形 11">
            <a:extLst>
              <a:ext uri="{FF2B5EF4-FFF2-40B4-BE49-F238E27FC236}">
                <a16:creationId xmlns:a16="http://schemas.microsoft.com/office/drawing/2014/main" id="{8FE94F2A-33DB-428C-BDB1-4A79F8D73DCB}"/>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62469" name="Rectangle 2">
            <a:extLst>
              <a:ext uri="{FF2B5EF4-FFF2-40B4-BE49-F238E27FC236}">
                <a16:creationId xmlns:a16="http://schemas.microsoft.com/office/drawing/2014/main" id="{2904AA75-BE5B-4495-8C84-CFE963A049D6}"/>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rPr>
              <a:t>２．貿易登録完了後の手続き</a:t>
            </a:r>
          </a:p>
        </p:txBody>
      </p:sp>
      <p:sp>
        <p:nvSpPr>
          <p:cNvPr id="62470" name="テキスト ボックス 11">
            <a:extLst>
              <a:ext uri="{FF2B5EF4-FFF2-40B4-BE49-F238E27FC236}">
                <a16:creationId xmlns:a16="http://schemas.microsoft.com/office/drawing/2014/main" id="{2597A733-E816-4D19-A30B-42D15BD0A5EC}"/>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（５）</a:t>
            </a:r>
            <a:r>
              <a:rPr lang="ja-JP" altLang="en-US" u="sng" dirty="0">
                <a:ea typeface="Osaka"/>
              </a:rPr>
              <a:t>ユーザー</a:t>
            </a:r>
            <a:r>
              <a:rPr lang="en-US" altLang="ja-JP" u="sng" dirty="0">
                <a:ea typeface="Osaka"/>
              </a:rPr>
              <a:t>ID</a:t>
            </a:r>
            <a:r>
              <a:rPr lang="ja-JP" altLang="en-US" u="sng" dirty="0">
                <a:ea typeface="Osaka"/>
              </a:rPr>
              <a:t>によるシステムログイン</a:t>
            </a:r>
            <a:endParaRPr lang="ja-JP" altLang="en-US" u="sng" dirty="0">
              <a:solidFill>
                <a:srgbClr val="FF0000"/>
              </a:solidFill>
              <a:latin typeface="Times" panose="02020603050405020304" pitchFamily="18" charset="0"/>
              <a:ea typeface="Osaka"/>
            </a:endParaRPr>
          </a:p>
        </p:txBody>
      </p:sp>
      <p:sp>
        <p:nvSpPr>
          <p:cNvPr id="62471" name="テキスト ボックス 1">
            <a:extLst>
              <a:ext uri="{FF2B5EF4-FFF2-40B4-BE49-F238E27FC236}">
                <a16:creationId xmlns:a16="http://schemas.microsoft.com/office/drawing/2014/main" id="{D0D5A06C-1FF8-4B3A-9158-F949F9DB1931}"/>
              </a:ext>
            </a:extLst>
          </p:cNvPr>
          <p:cNvSpPr txBox="1">
            <a:spLocks noChangeArrowheads="1"/>
          </p:cNvSpPr>
          <p:nvPr/>
        </p:nvSpPr>
        <p:spPr bwMode="auto">
          <a:xfrm>
            <a:off x="158750" y="1412875"/>
            <a:ext cx="9648825"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游ゴシック" panose="020B0400000000000000" pitchFamily="50" charset="-128"/>
                <a:ea typeface="Osaka"/>
                <a:cs typeface="ＭＳ Ｐゴシック" panose="020B0600070205080204" pitchFamily="50" charset="-128"/>
              </a:rPr>
              <a:t>・ユーザー</a:t>
            </a:r>
            <a:r>
              <a:rPr lang="en-US" altLang="ja-JP" sz="1800" dirty="0">
                <a:latin typeface="游ゴシック" panose="020B0400000000000000" pitchFamily="50" charset="-128"/>
                <a:ea typeface="Osaka"/>
                <a:cs typeface="ＭＳ Ｐゴシック" panose="020B0600070205080204" pitchFamily="50" charset="-128"/>
              </a:rPr>
              <a:t>ID</a:t>
            </a:r>
            <a:r>
              <a:rPr lang="ja-JP" altLang="en-US" sz="1800" dirty="0">
                <a:latin typeface="游ゴシック" panose="020B0400000000000000" pitchFamily="50" charset="-128"/>
                <a:ea typeface="Osaka"/>
                <a:cs typeface="ＭＳ Ｐゴシック" panose="020B0600070205080204" pitchFamily="50" charset="-128"/>
              </a:rPr>
              <a:t>による初回ログイン時、登録されたメールアドレスの有効性を確認するため、</a:t>
            </a:r>
            <a:endParaRPr lang="en-US" altLang="ja-JP" sz="1800" dirty="0">
              <a:latin typeface="游ゴシック" panose="020B0400000000000000" pitchFamily="50" charset="-128"/>
              <a:ea typeface="Osaka"/>
              <a:cs typeface="ＭＳ Ｐゴシック" panose="020B0600070205080204" pitchFamily="50" charset="-128"/>
            </a:endParaRPr>
          </a:p>
          <a:p>
            <a:pPr algn="just">
              <a:buFont typeface="Osaka"/>
              <a:buNone/>
            </a:pPr>
            <a:r>
              <a:rPr lang="ja-JP" altLang="en-US" sz="1800" dirty="0">
                <a:latin typeface="游ゴシック" panose="020B0400000000000000" pitchFamily="50" charset="-128"/>
                <a:ea typeface="Osaka"/>
                <a:cs typeface="ＭＳ Ｐゴシック" panose="020B0600070205080204" pitchFamily="50" charset="-128"/>
              </a:rPr>
              <a:t>　メールアドレス認証の手続きが必要になります。</a:t>
            </a:r>
            <a:endParaRPr lang="en-US" altLang="ja-JP" sz="1800" dirty="0">
              <a:latin typeface="Times" panose="02020603050405020304" pitchFamily="18" charset="0"/>
              <a:ea typeface="Osaka"/>
              <a:cs typeface="ＭＳ Ｐゴシック" panose="020B0600070205080204" pitchFamily="50" charset="-128"/>
            </a:endParaRPr>
          </a:p>
        </p:txBody>
      </p:sp>
      <p:pic>
        <p:nvPicPr>
          <p:cNvPr id="62472" name="図 9">
            <a:extLst>
              <a:ext uri="{FF2B5EF4-FFF2-40B4-BE49-F238E27FC236}">
                <a16:creationId xmlns:a16="http://schemas.microsoft.com/office/drawing/2014/main" id="{A96691DD-4255-45A4-85E7-3554C8AB3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2340892"/>
            <a:ext cx="619125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テキスト ボックス 1">
            <a:extLst>
              <a:ext uri="{FF2B5EF4-FFF2-40B4-BE49-F238E27FC236}">
                <a16:creationId xmlns:a16="http://schemas.microsoft.com/office/drawing/2014/main" id="{784038AD-F383-4AB2-938A-5E24521A95AA}"/>
              </a:ext>
            </a:extLst>
          </p:cNvPr>
          <p:cNvSpPr txBox="1">
            <a:spLocks noChangeArrowheads="1"/>
          </p:cNvSpPr>
          <p:nvPr/>
        </p:nvSpPr>
        <p:spPr bwMode="auto">
          <a:xfrm>
            <a:off x="6349179" y="2381457"/>
            <a:ext cx="3572373"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endParaRPr lang="en-US" altLang="ja-JP" sz="1800" dirty="0">
              <a:latin typeface="游ゴシック" panose="020B0400000000000000" pitchFamily="50" charset="-128"/>
              <a:ea typeface="Osaka"/>
              <a:cs typeface="ＭＳ Ｐゴシック" panose="020B0600070205080204" pitchFamily="50" charset="-128"/>
            </a:endParaRPr>
          </a:p>
          <a:p>
            <a:pPr algn="just">
              <a:buFont typeface="Osaka"/>
              <a:buNone/>
            </a:pPr>
            <a:r>
              <a:rPr lang="ja-JP" altLang="en-US" sz="1800" dirty="0">
                <a:latin typeface="游ゴシック" panose="020B0400000000000000" pitchFamily="50" charset="-128"/>
                <a:ea typeface="Osaka"/>
                <a:cs typeface="ＭＳ Ｐゴシック" panose="020B0600070205080204" pitchFamily="50" charset="-128"/>
              </a:rPr>
              <a:t>・</a:t>
            </a:r>
            <a:r>
              <a:rPr lang="ja-JP" altLang="en-US" sz="1800" u="sng" dirty="0">
                <a:latin typeface="游ゴシック" panose="020B0400000000000000" pitchFamily="50" charset="-128"/>
                <a:ea typeface="Osaka"/>
                <a:cs typeface="ＭＳ Ｐゴシック" panose="020B0600070205080204" pitchFamily="50" charset="-128"/>
              </a:rPr>
              <a:t>「こちら」</a:t>
            </a:r>
            <a:r>
              <a:rPr lang="ja-JP" altLang="en-US" sz="1800" dirty="0">
                <a:latin typeface="游ゴシック" panose="020B0400000000000000" pitchFamily="50" charset="-128"/>
                <a:ea typeface="Osaka"/>
                <a:cs typeface="ＭＳ Ｐゴシック" panose="020B0600070205080204" pitchFamily="50" charset="-128"/>
              </a:rPr>
              <a:t>をクリックして、メールアドレス認証手続きを開始します。</a:t>
            </a:r>
            <a:endParaRPr lang="en-US" altLang="ja-JP" sz="1800" dirty="0">
              <a:latin typeface="游ゴシック" panose="020B0400000000000000" pitchFamily="50" charset="-128"/>
              <a:ea typeface="Osaka"/>
              <a:cs typeface="ＭＳ Ｐゴシック" panose="020B0600070205080204" pitchFamily="50" charset="-128"/>
            </a:endParaRPr>
          </a:p>
        </p:txBody>
      </p:sp>
      <p:sp>
        <p:nvSpPr>
          <p:cNvPr id="12" name="四角形: 角を丸くする 11">
            <a:extLst>
              <a:ext uri="{FF2B5EF4-FFF2-40B4-BE49-F238E27FC236}">
                <a16:creationId xmlns:a16="http://schemas.microsoft.com/office/drawing/2014/main" id="{D5E18890-A5C2-414D-851E-B26F342A9C1B}"/>
              </a:ext>
            </a:extLst>
          </p:cNvPr>
          <p:cNvSpPr/>
          <p:nvPr/>
        </p:nvSpPr>
        <p:spPr>
          <a:xfrm>
            <a:off x="2720975" y="5077742"/>
            <a:ext cx="1727200" cy="7191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番号プレースホルダー 3">
            <a:extLst>
              <a:ext uri="{FF2B5EF4-FFF2-40B4-BE49-F238E27FC236}">
                <a16:creationId xmlns:a16="http://schemas.microsoft.com/office/drawing/2014/main" id="{F6510839-A990-4F31-8121-F6CC8E13CEA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6FDA9C2-023E-4266-A976-DC92ED65CD8F}" type="slidenum">
              <a:rPr lang="en-US" altLang="ja-JP" sz="1000" smtClean="0">
                <a:latin typeface="ＭＳ ゴシック" panose="020B0609070205080204" pitchFamily="49" charset="-128"/>
                <a:ea typeface="ＭＳ ゴシック" panose="020B0609070205080204" pitchFamily="49" charset="-128"/>
              </a:rPr>
              <a:pPr/>
              <a:t>30</a:t>
            </a:fld>
            <a:endParaRPr lang="en-US" altLang="ja-JP" sz="1000">
              <a:latin typeface="ＭＳ ゴシック" panose="020B0609070205080204" pitchFamily="49" charset="-128"/>
              <a:ea typeface="ＭＳ ゴシック" panose="020B0609070205080204" pitchFamily="49" charset="-128"/>
            </a:endParaRPr>
          </a:p>
        </p:txBody>
      </p:sp>
      <p:sp>
        <p:nvSpPr>
          <p:cNvPr id="5" name="フッター プレースホルダー 4">
            <a:extLst>
              <a:ext uri="{FF2B5EF4-FFF2-40B4-BE49-F238E27FC236}">
                <a16:creationId xmlns:a16="http://schemas.microsoft.com/office/drawing/2014/main" id="{C68E482F-4FA3-4481-A926-CBADBA577CDE}"/>
              </a:ext>
            </a:extLst>
          </p:cNvPr>
          <p:cNvSpPr>
            <a:spLocks noGrp="1"/>
          </p:cNvSpPr>
          <p:nvPr>
            <p:ph type="ftr" sz="quarter" idx="11"/>
          </p:nvPr>
        </p:nvSpPr>
        <p:spPr/>
        <p:txBody>
          <a:bodyPr/>
          <a:lstStyle/>
          <a:p>
            <a:pPr>
              <a:defRPr/>
            </a:pPr>
            <a:r>
              <a:rPr lang="en-US" altLang="ja-JP"/>
              <a:t>Copyright 2018 The Japan Chamber of Commerce and Industry. All rights reserved.</a:t>
            </a:r>
          </a:p>
        </p:txBody>
      </p:sp>
      <p:sp>
        <p:nvSpPr>
          <p:cNvPr id="63492" name="Rectangle 2">
            <a:extLst>
              <a:ext uri="{FF2B5EF4-FFF2-40B4-BE49-F238E27FC236}">
                <a16:creationId xmlns:a16="http://schemas.microsoft.com/office/drawing/2014/main" id="{31E8BD83-454E-471D-A624-3A3237EEC9C3}"/>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rPr>
              <a:t>２．貿易登録完了後の手続き</a:t>
            </a:r>
          </a:p>
        </p:txBody>
      </p:sp>
      <p:sp>
        <p:nvSpPr>
          <p:cNvPr id="63493" name="テキスト ボックス 11">
            <a:extLst>
              <a:ext uri="{FF2B5EF4-FFF2-40B4-BE49-F238E27FC236}">
                <a16:creationId xmlns:a16="http://schemas.microsoft.com/office/drawing/2014/main" id="{A407A86F-DA43-4A23-8620-79A015C165FA}"/>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（５）</a:t>
            </a:r>
            <a:r>
              <a:rPr lang="ja-JP" altLang="en-US" u="sng" dirty="0">
                <a:ea typeface="Osaka"/>
              </a:rPr>
              <a:t>ユーザー</a:t>
            </a:r>
            <a:r>
              <a:rPr lang="en-US" altLang="ja-JP" u="sng" dirty="0">
                <a:ea typeface="Osaka"/>
              </a:rPr>
              <a:t>ID</a:t>
            </a:r>
            <a:r>
              <a:rPr lang="ja-JP" altLang="en-US" u="sng" dirty="0">
                <a:ea typeface="Osaka"/>
              </a:rPr>
              <a:t>によるシステムログイン</a:t>
            </a:r>
            <a:endParaRPr lang="ja-JP" altLang="en-US" u="sng" dirty="0">
              <a:solidFill>
                <a:srgbClr val="FF0000"/>
              </a:solidFill>
              <a:latin typeface="Times" panose="02020603050405020304" pitchFamily="18" charset="0"/>
              <a:ea typeface="Osaka"/>
            </a:endParaRPr>
          </a:p>
        </p:txBody>
      </p:sp>
      <p:sp>
        <p:nvSpPr>
          <p:cNvPr id="63494" name="テキスト ボックス 1">
            <a:extLst>
              <a:ext uri="{FF2B5EF4-FFF2-40B4-BE49-F238E27FC236}">
                <a16:creationId xmlns:a16="http://schemas.microsoft.com/office/drawing/2014/main" id="{8507A7AE-769E-4A1D-AD7E-582C87D7384D}"/>
              </a:ext>
            </a:extLst>
          </p:cNvPr>
          <p:cNvSpPr txBox="1">
            <a:spLocks noChangeArrowheads="1"/>
          </p:cNvSpPr>
          <p:nvPr/>
        </p:nvSpPr>
        <p:spPr bwMode="auto">
          <a:xfrm>
            <a:off x="158750" y="1412875"/>
            <a:ext cx="9547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a:latin typeface="游ゴシック" panose="020B0400000000000000" pitchFamily="50" charset="-128"/>
                <a:ea typeface="Osaka"/>
                <a:cs typeface="ＭＳ Ｐゴシック" panose="020B0600070205080204" pitchFamily="50" charset="-128"/>
              </a:rPr>
              <a:t>・メールアドレス認証の手順は、以下の流れとなります。</a:t>
            </a:r>
            <a:endParaRPr lang="en-US" altLang="ja-JP" sz="1800">
              <a:latin typeface="Times" panose="02020603050405020304" pitchFamily="18" charset="0"/>
              <a:ea typeface="Osaka"/>
              <a:cs typeface="ＭＳ Ｐゴシック" panose="020B0600070205080204" pitchFamily="50" charset="-128"/>
            </a:endParaRPr>
          </a:p>
        </p:txBody>
      </p:sp>
      <p:pic>
        <p:nvPicPr>
          <p:cNvPr id="63495" name="図 2" descr="グラフィカル ユーザー インターフェイス, テキスト, アプリケーション, メール&#10;&#10;自動的に生成された説明">
            <a:extLst>
              <a:ext uri="{FF2B5EF4-FFF2-40B4-BE49-F238E27FC236}">
                <a16:creationId xmlns:a16="http://schemas.microsoft.com/office/drawing/2014/main" id="{A6711D3B-84DD-4783-B969-A52D052B4C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 y="1781175"/>
            <a:ext cx="6288088" cy="2087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3496" name="図 4" descr="グラフィカル ユーザー インターフェイス, テキスト, アプリケーション&#10;&#10;自動的に生成された説明">
            <a:extLst>
              <a:ext uri="{FF2B5EF4-FFF2-40B4-BE49-F238E27FC236}">
                <a16:creationId xmlns:a16="http://schemas.microsoft.com/office/drawing/2014/main" id="{5C6CB046-08F3-4FDF-A508-8A031F09E0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3994150"/>
            <a:ext cx="6288087" cy="2603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四角形: 角を丸くする 11">
            <a:extLst>
              <a:ext uri="{FF2B5EF4-FFF2-40B4-BE49-F238E27FC236}">
                <a16:creationId xmlns:a16="http://schemas.microsoft.com/office/drawing/2014/main" id="{55CD3777-0114-4064-9144-1BAB80CB8FCB}"/>
              </a:ext>
            </a:extLst>
          </p:cNvPr>
          <p:cNvSpPr/>
          <p:nvPr/>
        </p:nvSpPr>
        <p:spPr>
          <a:xfrm>
            <a:off x="211138" y="2955925"/>
            <a:ext cx="3733800" cy="6889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四角形: 角を丸くする 12">
            <a:extLst>
              <a:ext uri="{FF2B5EF4-FFF2-40B4-BE49-F238E27FC236}">
                <a16:creationId xmlns:a16="http://schemas.microsoft.com/office/drawing/2014/main" id="{DF1A192E-8EAC-4E6C-A742-AE7186250F90}"/>
              </a:ext>
            </a:extLst>
          </p:cNvPr>
          <p:cNvSpPr/>
          <p:nvPr/>
        </p:nvSpPr>
        <p:spPr>
          <a:xfrm>
            <a:off x="3008313" y="3644900"/>
            <a:ext cx="792162" cy="215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四角形: 角を丸くする 13">
            <a:extLst>
              <a:ext uri="{FF2B5EF4-FFF2-40B4-BE49-F238E27FC236}">
                <a16:creationId xmlns:a16="http://schemas.microsoft.com/office/drawing/2014/main" id="{19C0817D-6F10-4445-98A8-D616831D5F28}"/>
              </a:ext>
            </a:extLst>
          </p:cNvPr>
          <p:cNvSpPr/>
          <p:nvPr/>
        </p:nvSpPr>
        <p:spPr>
          <a:xfrm>
            <a:off x="227013" y="5370513"/>
            <a:ext cx="3717925" cy="2603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四角形: 角を丸くする 14">
            <a:extLst>
              <a:ext uri="{FF2B5EF4-FFF2-40B4-BE49-F238E27FC236}">
                <a16:creationId xmlns:a16="http://schemas.microsoft.com/office/drawing/2014/main" id="{9A77825B-5889-4E1E-9383-1596DC5CB67F}"/>
              </a:ext>
            </a:extLst>
          </p:cNvPr>
          <p:cNvSpPr/>
          <p:nvPr/>
        </p:nvSpPr>
        <p:spPr>
          <a:xfrm>
            <a:off x="3236913" y="5676900"/>
            <a:ext cx="384175" cy="1905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3501" name="テキスト ボックス 1">
            <a:extLst>
              <a:ext uri="{FF2B5EF4-FFF2-40B4-BE49-F238E27FC236}">
                <a16:creationId xmlns:a16="http://schemas.microsoft.com/office/drawing/2014/main" id="{D515DC64-B301-4D45-8B16-990611491CE9}"/>
              </a:ext>
            </a:extLst>
          </p:cNvPr>
          <p:cNvSpPr txBox="1">
            <a:spLocks noChangeArrowheads="1"/>
          </p:cNvSpPr>
          <p:nvPr/>
        </p:nvSpPr>
        <p:spPr bwMode="auto">
          <a:xfrm>
            <a:off x="6483350" y="1774825"/>
            <a:ext cx="33083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・商工会議所コード、ユーザー　ＩＤ、パスワードを入力し、「確認コードを発行」ボタンをクリックします。</a:t>
            </a:r>
            <a:endPar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63502" name="テキスト ボックス 1">
            <a:extLst>
              <a:ext uri="{FF2B5EF4-FFF2-40B4-BE49-F238E27FC236}">
                <a16:creationId xmlns:a16="http://schemas.microsoft.com/office/drawing/2014/main" id="{43D4A99D-4E2D-4921-896D-B634A5D2E134}"/>
              </a:ext>
            </a:extLst>
          </p:cNvPr>
          <p:cNvSpPr txBox="1">
            <a:spLocks noChangeArrowheads="1"/>
          </p:cNvSpPr>
          <p:nvPr/>
        </p:nvSpPr>
        <p:spPr bwMode="auto">
          <a:xfrm>
            <a:off x="6416675" y="4076700"/>
            <a:ext cx="34401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・登録済のメールアドレス宛に送信される「確認コード」を入力し、　「確認」をクリックします。</a:t>
            </a:r>
            <a:endPar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63503" name="テキスト ボックス 1">
            <a:extLst>
              <a:ext uri="{FF2B5EF4-FFF2-40B4-BE49-F238E27FC236}">
                <a16:creationId xmlns:a16="http://schemas.microsoft.com/office/drawing/2014/main" id="{0FAB48CC-7A82-4150-B366-10ED233EF756}"/>
              </a:ext>
            </a:extLst>
          </p:cNvPr>
          <p:cNvSpPr txBox="1">
            <a:spLocks noChangeArrowheads="1"/>
          </p:cNvSpPr>
          <p:nvPr/>
        </p:nvSpPr>
        <p:spPr bwMode="auto">
          <a:xfrm>
            <a:off x="6507163" y="5211763"/>
            <a:ext cx="3341687" cy="13858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en-US" altLang="ja-JP" sz="1200">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en-US" sz="1200">
                <a:latin typeface="游ゴシック" panose="020B0400000000000000" pitchFamily="50" charset="-128"/>
                <a:ea typeface="游ゴシック" panose="020B0400000000000000" pitchFamily="50" charset="-128"/>
                <a:cs typeface="ＭＳ Ｐゴシック" panose="020B0600070205080204" pitchFamily="50" charset="-128"/>
              </a:rPr>
              <a:t>確認コード記載メール</a:t>
            </a:r>
            <a:r>
              <a:rPr lang="en-US" altLang="ja-JP" sz="1200">
                <a:latin typeface="游ゴシック" panose="020B0400000000000000" pitchFamily="50" charset="-128"/>
                <a:ea typeface="游ゴシック" panose="020B0400000000000000" pitchFamily="50" charset="-128"/>
                <a:cs typeface="ＭＳ Ｐゴシック" panose="020B0600070205080204" pitchFamily="50" charset="-128"/>
              </a:rPr>
              <a:t>】</a:t>
            </a:r>
          </a:p>
          <a:p>
            <a:pPr algn="just">
              <a:buFont typeface="Osaka"/>
              <a:buNone/>
            </a:pPr>
            <a:r>
              <a:rPr lang="ja-JP" altLang="en-US" sz="1200">
                <a:latin typeface="游ゴシック" panose="020B0400000000000000" pitchFamily="50" charset="-128"/>
                <a:ea typeface="游ゴシック" panose="020B0400000000000000" pitchFamily="50" charset="-128"/>
                <a:cs typeface="ＭＳ Ｐゴシック" panose="020B0600070205080204" pitchFamily="50" charset="-128"/>
              </a:rPr>
              <a:t>〇メールタイトル</a:t>
            </a:r>
            <a:endParaRPr lang="en-US" altLang="ja-JP" sz="120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200">
                <a:latin typeface="游ゴシック" panose="020B0400000000000000" pitchFamily="50" charset="-128"/>
                <a:ea typeface="游ゴシック" panose="020B0400000000000000" pitchFamily="50" charset="-128"/>
                <a:cs typeface="ＭＳ Ｐゴシック" panose="020B0600070205080204" pitchFamily="50" charset="-128"/>
              </a:rPr>
              <a:t>貿易関係証明発給用メールアドレス認証　</a:t>
            </a:r>
            <a:endParaRPr lang="en-US" altLang="ja-JP" sz="120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200">
                <a:latin typeface="游ゴシック" panose="020B0400000000000000" pitchFamily="50" charset="-128"/>
                <a:ea typeface="游ゴシック" panose="020B0400000000000000" pitchFamily="50" charset="-128"/>
                <a:cs typeface="ＭＳ Ｐゴシック" panose="020B0600070205080204" pitchFamily="50" charset="-128"/>
              </a:rPr>
              <a:t>確認コードのお知らせ</a:t>
            </a:r>
            <a:endParaRPr lang="en-US" altLang="ja-JP" sz="120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200">
                <a:latin typeface="游ゴシック" panose="020B0400000000000000" pitchFamily="50" charset="-128"/>
                <a:ea typeface="游ゴシック" panose="020B0400000000000000" pitchFamily="50" charset="-128"/>
                <a:cs typeface="ＭＳ Ｐゴシック" panose="020B0600070205080204" pitchFamily="50" charset="-128"/>
              </a:rPr>
              <a:t>〇送信元アドレス</a:t>
            </a:r>
            <a:endParaRPr lang="en-US" altLang="ja-JP" sz="120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en-US" altLang="ja-JP" sz="1200">
                <a:latin typeface="游ゴシック" panose="020B0400000000000000" pitchFamily="50" charset="-128"/>
                <a:ea typeface="游ゴシック" panose="020B0400000000000000" pitchFamily="50" charset="-128"/>
                <a:cs typeface="ＭＳ Ｐゴシック" panose="020B0600070205080204" pitchFamily="50" charset="-128"/>
              </a:rPr>
              <a:t>x-boekishomei@gensanchi.jcci.or.jp</a:t>
            </a:r>
          </a:p>
        </p:txBody>
      </p:sp>
      <p:cxnSp>
        <p:nvCxnSpPr>
          <p:cNvPr id="22" name="直線矢印コネクタ 21">
            <a:extLst>
              <a:ext uri="{FF2B5EF4-FFF2-40B4-BE49-F238E27FC236}">
                <a16:creationId xmlns:a16="http://schemas.microsoft.com/office/drawing/2014/main" id="{71B93E01-35D3-4610-A258-761E8794289C}"/>
              </a:ext>
            </a:extLst>
          </p:cNvPr>
          <p:cNvCxnSpPr>
            <a:cxnSpLocks/>
          </p:cNvCxnSpPr>
          <p:nvPr/>
        </p:nvCxnSpPr>
        <p:spPr>
          <a:xfrm>
            <a:off x="3440113" y="3825875"/>
            <a:ext cx="0" cy="179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505" name="正方形/長方形 11">
            <a:extLst>
              <a:ext uri="{FF2B5EF4-FFF2-40B4-BE49-F238E27FC236}">
                <a16:creationId xmlns:a16="http://schemas.microsoft.com/office/drawing/2014/main" id="{C336CE33-E5EC-4E55-9883-3989CC5F8EBE}"/>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番号プレースホルダー 3">
            <a:extLst>
              <a:ext uri="{FF2B5EF4-FFF2-40B4-BE49-F238E27FC236}">
                <a16:creationId xmlns:a16="http://schemas.microsoft.com/office/drawing/2014/main" id="{160C4216-0946-4FA4-AD9D-4925F72A663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6A501C1-0142-4A24-BD03-CED09C7FEFD4}" type="slidenum">
              <a:rPr lang="en-US" altLang="ja-JP" sz="1000" smtClean="0">
                <a:latin typeface="ＭＳ ゴシック" panose="020B0609070205080204" pitchFamily="49" charset="-128"/>
                <a:ea typeface="ＭＳ ゴシック" panose="020B0609070205080204" pitchFamily="49" charset="-128"/>
              </a:rPr>
              <a:pPr/>
              <a:t>31</a:t>
            </a:fld>
            <a:endParaRPr lang="en-US" altLang="ja-JP" sz="1000">
              <a:latin typeface="ＭＳ ゴシック" panose="020B0609070205080204" pitchFamily="49" charset="-128"/>
              <a:ea typeface="ＭＳ ゴシック" panose="020B0609070205080204" pitchFamily="49" charset="-128"/>
            </a:endParaRPr>
          </a:p>
        </p:txBody>
      </p:sp>
      <p:sp>
        <p:nvSpPr>
          <p:cNvPr id="5" name="フッター プレースホルダー 4">
            <a:extLst>
              <a:ext uri="{FF2B5EF4-FFF2-40B4-BE49-F238E27FC236}">
                <a16:creationId xmlns:a16="http://schemas.microsoft.com/office/drawing/2014/main" id="{92144BA9-CA6E-4FC7-8409-B36FB9D5B554}"/>
              </a:ext>
            </a:extLst>
          </p:cNvPr>
          <p:cNvSpPr>
            <a:spLocks noGrp="1"/>
          </p:cNvSpPr>
          <p:nvPr>
            <p:ph type="ftr" sz="quarter" idx="11"/>
          </p:nvPr>
        </p:nvSpPr>
        <p:spPr/>
        <p:txBody>
          <a:bodyPr/>
          <a:lstStyle/>
          <a:p>
            <a:pPr>
              <a:defRPr/>
            </a:pPr>
            <a:r>
              <a:rPr lang="en-US" altLang="ja-JP"/>
              <a:t>Copyright 2018 The Japan Chamber of Commerce and Industry. All rights reserved.</a:t>
            </a:r>
          </a:p>
        </p:txBody>
      </p:sp>
      <p:sp>
        <p:nvSpPr>
          <p:cNvPr id="64516" name="Rectangle 2">
            <a:extLst>
              <a:ext uri="{FF2B5EF4-FFF2-40B4-BE49-F238E27FC236}">
                <a16:creationId xmlns:a16="http://schemas.microsoft.com/office/drawing/2014/main" id="{4245DCF9-3EE7-4730-A157-4623A8FD064F}"/>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rPr>
              <a:t>２．貿易登録完了後の手続き</a:t>
            </a:r>
          </a:p>
        </p:txBody>
      </p:sp>
      <p:sp>
        <p:nvSpPr>
          <p:cNvPr id="64517" name="テキスト ボックス 11">
            <a:extLst>
              <a:ext uri="{FF2B5EF4-FFF2-40B4-BE49-F238E27FC236}">
                <a16:creationId xmlns:a16="http://schemas.microsoft.com/office/drawing/2014/main" id="{0F14241A-43A4-4D49-B7F5-5E81F02AEA19}"/>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（５）</a:t>
            </a:r>
            <a:r>
              <a:rPr lang="ja-JP" altLang="en-US" u="sng" dirty="0">
                <a:ea typeface="Osaka"/>
              </a:rPr>
              <a:t>ユーザー</a:t>
            </a:r>
            <a:r>
              <a:rPr lang="en-US" altLang="ja-JP" u="sng" dirty="0">
                <a:ea typeface="Osaka"/>
              </a:rPr>
              <a:t>ID</a:t>
            </a:r>
            <a:r>
              <a:rPr lang="ja-JP" altLang="en-US" u="sng" dirty="0">
                <a:ea typeface="Osaka"/>
              </a:rPr>
              <a:t>によるシステムログイン</a:t>
            </a:r>
            <a:endParaRPr lang="ja-JP" altLang="en-US" u="sng" dirty="0">
              <a:solidFill>
                <a:srgbClr val="FF0000"/>
              </a:solidFill>
              <a:latin typeface="Times" panose="02020603050405020304" pitchFamily="18" charset="0"/>
              <a:ea typeface="Osaka"/>
            </a:endParaRPr>
          </a:p>
        </p:txBody>
      </p:sp>
      <p:sp>
        <p:nvSpPr>
          <p:cNvPr id="64518" name="テキスト ボックス 1">
            <a:extLst>
              <a:ext uri="{FF2B5EF4-FFF2-40B4-BE49-F238E27FC236}">
                <a16:creationId xmlns:a16="http://schemas.microsoft.com/office/drawing/2014/main" id="{127E8399-5FE8-49B4-85D3-E0B420DFD1A6}"/>
              </a:ext>
            </a:extLst>
          </p:cNvPr>
          <p:cNvSpPr txBox="1">
            <a:spLocks noChangeArrowheads="1"/>
          </p:cNvSpPr>
          <p:nvPr/>
        </p:nvSpPr>
        <p:spPr bwMode="auto">
          <a:xfrm>
            <a:off x="158750" y="1412875"/>
            <a:ext cx="9547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a:latin typeface="游ゴシック" panose="020B0400000000000000" pitchFamily="50" charset="-128"/>
                <a:ea typeface="Osaka"/>
                <a:cs typeface="ＭＳ Ｐゴシック" panose="020B0600070205080204" pitchFamily="50" charset="-128"/>
              </a:rPr>
              <a:t>（補足）確認コードが届かない場合のメールアドレス変更手順は以下のとおりです。</a:t>
            </a:r>
            <a:endParaRPr lang="en-US" altLang="ja-JP" sz="1800">
              <a:latin typeface="Times" panose="02020603050405020304" pitchFamily="18" charset="0"/>
              <a:ea typeface="Osaka"/>
              <a:cs typeface="ＭＳ Ｐゴシック" panose="020B0600070205080204" pitchFamily="50" charset="-128"/>
            </a:endParaRPr>
          </a:p>
        </p:txBody>
      </p:sp>
      <p:pic>
        <p:nvPicPr>
          <p:cNvPr id="64519" name="図 4" descr="グラフィカル ユーザー インターフェイス, テキスト, アプリケーション&#10;&#10;自動的に生成された説明">
            <a:extLst>
              <a:ext uri="{FF2B5EF4-FFF2-40B4-BE49-F238E27FC236}">
                <a16:creationId xmlns:a16="http://schemas.microsoft.com/office/drawing/2014/main" id="{78B1950B-6D52-4CD5-9B51-B1229BCB17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36725"/>
            <a:ext cx="6288087" cy="2603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四角形: 角を丸くする 11">
            <a:extLst>
              <a:ext uri="{FF2B5EF4-FFF2-40B4-BE49-F238E27FC236}">
                <a16:creationId xmlns:a16="http://schemas.microsoft.com/office/drawing/2014/main" id="{22062FF0-3535-4A5F-B597-13D792A9E99D}"/>
              </a:ext>
            </a:extLst>
          </p:cNvPr>
          <p:cNvSpPr/>
          <p:nvPr/>
        </p:nvSpPr>
        <p:spPr>
          <a:xfrm>
            <a:off x="407988" y="4005263"/>
            <a:ext cx="935037"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4521" name="図 6" descr="グラフィカル ユーザー インターフェイス, テキスト, アプリケーション&#10;&#10;自動的に生成された説明">
            <a:extLst>
              <a:ext uri="{FF2B5EF4-FFF2-40B4-BE49-F238E27FC236}">
                <a16:creationId xmlns:a16="http://schemas.microsoft.com/office/drawing/2014/main" id="{F492D9D8-578A-400A-B13E-EAD87382D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4446588"/>
            <a:ext cx="6315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四角形: 角を丸くする 14">
            <a:extLst>
              <a:ext uri="{FF2B5EF4-FFF2-40B4-BE49-F238E27FC236}">
                <a16:creationId xmlns:a16="http://schemas.microsoft.com/office/drawing/2014/main" id="{522966D1-2306-41E7-BD52-DBE04BB6BB38}"/>
              </a:ext>
            </a:extLst>
          </p:cNvPr>
          <p:cNvSpPr/>
          <p:nvPr/>
        </p:nvSpPr>
        <p:spPr>
          <a:xfrm>
            <a:off x="273050" y="5516563"/>
            <a:ext cx="3717925" cy="647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四角形: 角を丸くする 15">
            <a:extLst>
              <a:ext uri="{FF2B5EF4-FFF2-40B4-BE49-F238E27FC236}">
                <a16:creationId xmlns:a16="http://schemas.microsoft.com/office/drawing/2014/main" id="{96B0CA36-E305-4025-969A-5B50D618A2EE}"/>
              </a:ext>
            </a:extLst>
          </p:cNvPr>
          <p:cNvSpPr/>
          <p:nvPr/>
        </p:nvSpPr>
        <p:spPr>
          <a:xfrm>
            <a:off x="2946400" y="6224588"/>
            <a:ext cx="1143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7" name="直線矢印コネクタ 16">
            <a:extLst>
              <a:ext uri="{FF2B5EF4-FFF2-40B4-BE49-F238E27FC236}">
                <a16:creationId xmlns:a16="http://schemas.microsoft.com/office/drawing/2014/main" id="{556D8654-C53A-4E06-B416-CD05E99531C3}"/>
              </a:ext>
            </a:extLst>
          </p:cNvPr>
          <p:cNvCxnSpPr>
            <a:cxnSpLocks/>
          </p:cNvCxnSpPr>
          <p:nvPr/>
        </p:nvCxnSpPr>
        <p:spPr>
          <a:xfrm>
            <a:off x="849313" y="4257675"/>
            <a:ext cx="0" cy="188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525" name="テキスト ボックス 1">
            <a:extLst>
              <a:ext uri="{FF2B5EF4-FFF2-40B4-BE49-F238E27FC236}">
                <a16:creationId xmlns:a16="http://schemas.microsoft.com/office/drawing/2014/main" id="{587DA196-C930-447D-911F-C9768AC05379}"/>
              </a:ext>
            </a:extLst>
          </p:cNvPr>
          <p:cNvSpPr txBox="1">
            <a:spLocks noChangeArrowheads="1"/>
          </p:cNvSpPr>
          <p:nvPr/>
        </p:nvSpPr>
        <p:spPr bwMode="auto">
          <a:xfrm>
            <a:off x="6445250" y="1878013"/>
            <a:ext cx="34401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・確認コードが届かない場合、「メールアドレスの確認」をクリックします。</a:t>
            </a:r>
            <a:endPar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64526" name="テキスト ボックス 1">
            <a:extLst>
              <a:ext uri="{FF2B5EF4-FFF2-40B4-BE49-F238E27FC236}">
                <a16:creationId xmlns:a16="http://schemas.microsoft.com/office/drawing/2014/main" id="{7F266EBE-8DC1-4378-A596-E836C86C7F65}"/>
              </a:ext>
            </a:extLst>
          </p:cNvPr>
          <p:cNvSpPr txBox="1">
            <a:spLocks noChangeArrowheads="1"/>
          </p:cNvSpPr>
          <p:nvPr/>
        </p:nvSpPr>
        <p:spPr bwMode="auto">
          <a:xfrm>
            <a:off x="6465888" y="4546600"/>
            <a:ext cx="3440112" cy="220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600" dirty="0">
                <a:latin typeface="游ゴシック" panose="020B0400000000000000" pitchFamily="50" charset="-128"/>
                <a:ea typeface="游ゴシック" panose="020B0400000000000000" pitchFamily="50" charset="-128"/>
                <a:cs typeface="ＭＳ Ｐゴシック" panose="020B0600070205080204" pitchFamily="50" charset="-128"/>
              </a:rPr>
              <a:t>・登録メールアドレスが表示されます。</a:t>
            </a:r>
            <a:endParaRPr lang="en-US" altLang="ja-JP" sz="16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600" dirty="0">
                <a:latin typeface="游ゴシック" panose="020B0400000000000000" pitchFamily="50" charset="-128"/>
                <a:ea typeface="游ゴシック" panose="020B0400000000000000" pitchFamily="50" charset="-128"/>
                <a:cs typeface="ＭＳ Ｐゴシック" panose="020B0600070205080204" pitchFamily="50" charset="-128"/>
              </a:rPr>
              <a:t>・別のメールアドレスを利用する場合は、登録されているメールアドレスを変更して確認コードを送信します。</a:t>
            </a:r>
            <a:endParaRPr lang="en-US" altLang="ja-JP" sz="16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600" dirty="0">
                <a:latin typeface="游ゴシック" panose="020B0400000000000000" pitchFamily="50" charset="-128"/>
                <a:ea typeface="游ゴシック" panose="020B0400000000000000" pitchFamily="50" charset="-128"/>
                <a:cs typeface="ＭＳ Ｐゴシック" panose="020B0600070205080204" pitchFamily="50" charset="-128"/>
              </a:rPr>
              <a:t>・認証完了後、システムにログイン</a:t>
            </a:r>
            <a:endParaRPr lang="en-US" altLang="ja-JP" sz="16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600" dirty="0">
                <a:latin typeface="游ゴシック" panose="020B0400000000000000" pitchFamily="50" charset="-128"/>
                <a:ea typeface="游ゴシック" panose="020B0400000000000000" pitchFamily="50" charset="-128"/>
                <a:cs typeface="ＭＳ Ｐゴシック" panose="020B0600070205080204" pitchFamily="50" charset="-128"/>
              </a:rPr>
              <a:t>　できるようになります。</a:t>
            </a:r>
            <a:endParaRPr lang="en-US" altLang="ja-JP" sz="1600" dirty="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64527" name="正方形/長方形 11">
            <a:extLst>
              <a:ext uri="{FF2B5EF4-FFF2-40B4-BE49-F238E27FC236}">
                <a16:creationId xmlns:a16="http://schemas.microsoft.com/office/drawing/2014/main" id="{DACF8BD4-3D4B-4A5B-AC55-048191FE852A}"/>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2">
            <a:extLst>
              <a:ext uri="{FF2B5EF4-FFF2-40B4-BE49-F238E27FC236}">
                <a16:creationId xmlns:a16="http://schemas.microsoft.com/office/drawing/2014/main" id="{65EAFAFB-FE23-4D3B-86D4-8AB636521A10}"/>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３</a:t>
            </a:r>
            <a:r>
              <a:rPr lang="zh-TW" altLang="en-US" sz="5000">
                <a:solidFill>
                  <a:schemeClr val="tx1"/>
                </a:solidFill>
              </a:rPr>
              <a:t>．</a:t>
            </a:r>
            <a:r>
              <a:rPr lang="ja-JP" altLang="en-US" sz="5000">
                <a:solidFill>
                  <a:schemeClr val="tx1"/>
                </a:solidFill>
              </a:rPr>
              <a:t>発給申請</a:t>
            </a:r>
          </a:p>
        </p:txBody>
      </p:sp>
      <p:sp>
        <p:nvSpPr>
          <p:cNvPr id="65539" name="スライド番号プレースホルダー 3">
            <a:extLst>
              <a:ext uri="{FF2B5EF4-FFF2-40B4-BE49-F238E27FC236}">
                <a16:creationId xmlns:a16="http://schemas.microsoft.com/office/drawing/2014/main" id="{1EAED965-3B85-4B47-A99D-D58629BE41D3}"/>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F4964E35-3CA9-49F3-B67A-017D829E390A}" type="slidenum">
              <a:rPr lang="en-US" altLang="ja-JP" sz="1000">
                <a:ea typeface="Osaka"/>
              </a:rPr>
              <a:pPr algn="ctr" eaLnBrk="1" hangingPunct="1">
                <a:spcBef>
                  <a:spcPct val="0"/>
                </a:spcBef>
                <a:buClrTx/>
                <a:buFontTx/>
                <a:buNone/>
              </a:pPr>
              <a:t>32</a:t>
            </a:fld>
            <a:endParaRPr lang="en-US" altLang="ja-JP" sz="1000">
              <a:ea typeface="Osak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番号プレースホルダー 3">
            <a:extLst>
              <a:ext uri="{FF2B5EF4-FFF2-40B4-BE49-F238E27FC236}">
                <a16:creationId xmlns:a16="http://schemas.microsoft.com/office/drawing/2014/main" id="{85F7D4A9-AA5A-419A-A1AA-872CED5FC1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7D70449-187D-4E27-A734-AA1956CEC256}" type="slidenum">
              <a:rPr lang="en-US" altLang="ja-JP" sz="1000" smtClean="0">
                <a:ea typeface="Osaka"/>
              </a:rPr>
              <a:pPr>
                <a:spcBef>
                  <a:spcPct val="0"/>
                </a:spcBef>
                <a:buClrTx/>
                <a:buFontTx/>
                <a:buNone/>
              </a:pPr>
              <a:t>33</a:t>
            </a:fld>
            <a:endParaRPr lang="en-US" altLang="ja-JP" sz="1000">
              <a:ea typeface="Osaka"/>
            </a:endParaRPr>
          </a:p>
        </p:txBody>
      </p:sp>
      <p:sp>
        <p:nvSpPr>
          <p:cNvPr id="67587" name="Rectangle 2">
            <a:extLst>
              <a:ext uri="{FF2B5EF4-FFF2-40B4-BE49-F238E27FC236}">
                <a16:creationId xmlns:a16="http://schemas.microsoft.com/office/drawing/2014/main" id="{0426FB5D-6315-48F9-8D21-E0615A3A7D10}"/>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67588" name="正方形/長方形 11">
            <a:extLst>
              <a:ext uri="{FF2B5EF4-FFF2-40B4-BE49-F238E27FC236}">
                <a16:creationId xmlns:a16="http://schemas.microsoft.com/office/drawing/2014/main" id="{04BBD06E-B41B-4207-9C08-E462221A24D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67589" name="正方形/長方形 11">
            <a:extLst>
              <a:ext uri="{FF2B5EF4-FFF2-40B4-BE49-F238E27FC236}">
                <a16:creationId xmlns:a16="http://schemas.microsoft.com/office/drawing/2014/main" id="{9C328E8E-9511-4272-A8E3-44FAA3ABA767}"/>
              </a:ext>
            </a:extLst>
          </p:cNvPr>
          <p:cNvSpPr>
            <a:spLocks noChangeArrowheads="1"/>
          </p:cNvSpPr>
          <p:nvPr/>
        </p:nvSpPr>
        <p:spPr bwMode="auto">
          <a:xfrm>
            <a:off x="273050" y="903288"/>
            <a:ext cx="8208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800">
                <a:latin typeface="Times" panose="02020603050405020304" pitchFamily="18" charset="0"/>
                <a:ea typeface="Osaka"/>
              </a:rPr>
              <a:t>原産地証明書（日本産）のオンライン申請の手続きを説明します。</a:t>
            </a:r>
            <a:endParaRPr lang="en-US" altLang="ja-JP" sz="1800">
              <a:latin typeface="Times" panose="02020603050405020304" pitchFamily="18" charset="0"/>
              <a:ea typeface="Osaka"/>
            </a:endParaRPr>
          </a:p>
        </p:txBody>
      </p:sp>
      <p:sp>
        <p:nvSpPr>
          <p:cNvPr id="67590" name="正方形/長方形 11">
            <a:extLst>
              <a:ext uri="{FF2B5EF4-FFF2-40B4-BE49-F238E27FC236}">
                <a16:creationId xmlns:a16="http://schemas.microsoft.com/office/drawing/2014/main" id="{DB0432BF-5708-4345-A259-5862F6D03FFC}"/>
              </a:ext>
            </a:extLst>
          </p:cNvPr>
          <p:cNvSpPr>
            <a:spLocks noChangeArrowheads="1"/>
          </p:cNvSpPr>
          <p:nvPr/>
        </p:nvSpPr>
        <p:spPr bwMode="auto">
          <a:xfrm>
            <a:off x="560388" y="6443663"/>
            <a:ext cx="8208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800" b="1">
                <a:latin typeface="Times" panose="02020603050405020304" pitchFamily="18" charset="0"/>
                <a:ea typeface="Osaka"/>
              </a:rPr>
              <a:t>・ユーザーＩＤでログイン後、メインメニューの「発給申請」を選択</a:t>
            </a:r>
            <a:endParaRPr lang="en-US" altLang="ja-JP" sz="1800" b="1">
              <a:latin typeface="Times" panose="02020603050405020304" pitchFamily="18" charset="0"/>
              <a:ea typeface="Osaka"/>
            </a:endParaRPr>
          </a:p>
        </p:txBody>
      </p:sp>
      <p:pic>
        <p:nvPicPr>
          <p:cNvPr id="67591" name="図 2">
            <a:extLst>
              <a:ext uri="{FF2B5EF4-FFF2-40B4-BE49-F238E27FC236}">
                <a16:creationId xmlns:a16="http://schemas.microsoft.com/office/drawing/2014/main" id="{40DF022B-7DFC-4C3F-8A33-34E8BD657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268413"/>
            <a:ext cx="8064500"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四角形: 角を丸くする 11">
            <a:extLst>
              <a:ext uri="{FF2B5EF4-FFF2-40B4-BE49-F238E27FC236}">
                <a16:creationId xmlns:a16="http://schemas.microsoft.com/office/drawing/2014/main" id="{D0C909F2-BF02-4A99-AADB-B4F4396E928F}"/>
              </a:ext>
            </a:extLst>
          </p:cNvPr>
          <p:cNvSpPr/>
          <p:nvPr/>
        </p:nvSpPr>
        <p:spPr>
          <a:xfrm>
            <a:off x="704850" y="2420938"/>
            <a:ext cx="1981200" cy="11525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図 2" descr="モニター画面に映るウェブサイトのスクリーンショット&#10;&#10;中程度の精度で自動的に生成された説明">
            <a:extLst>
              <a:ext uri="{FF2B5EF4-FFF2-40B4-BE49-F238E27FC236}">
                <a16:creationId xmlns:a16="http://schemas.microsoft.com/office/drawing/2014/main" id="{7E388B4C-7BC0-4D4F-9661-C18BBC740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2996952"/>
            <a:ext cx="969010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スライド番号プレースホルダー 3">
            <a:extLst>
              <a:ext uri="{FF2B5EF4-FFF2-40B4-BE49-F238E27FC236}">
                <a16:creationId xmlns:a16="http://schemas.microsoft.com/office/drawing/2014/main" id="{B3A24DAD-215F-40B9-8869-A4D767C2AF8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67A1788-248C-486D-A6BF-1D9E976AFE10}" type="slidenum">
              <a:rPr lang="en-US" altLang="ja-JP" sz="1000" smtClean="0">
                <a:ea typeface="Osaka"/>
              </a:rPr>
              <a:pPr>
                <a:spcBef>
                  <a:spcPct val="0"/>
                </a:spcBef>
                <a:buClrTx/>
                <a:buFontTx/>
                <a:buNone/>
              </a:pPr>
              <a:t>34</a:t>
            </a:fld>
            <a:endParaRPr lang="en-US" altLang="ja-JP" sz="1000">
              <a:ea typeface="Osaka"/>
            </a:endParaRPr>
          </a:p>
        </p:txBody>
      </p:sp>
      <p:sp>
        <p:nvSpPr>
          <p:cNvPr id="69636" name="テキスト ボックス 11">
            <a:extLst>
              <a:ext uri="{FF2B5EF4-FFF2-40B4-BE49-F238E27FC236}">
                <a16:creationId xmlns:a16="http://schemas.microsoft.com/office/drawing/2014/main" id="{A0C43D57-1918-472D-BD1C-A9CA19D720D1}"/>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（１）発給申請状況一覧画面</a:t>
            </a:r>
            <a:endParaRPr lang="ja-JP" altLang="en-US" u="sng">
              <a:solidFill>
                <a:srgbClr val="FF0000"/>
              </a:solidFill>
              <a:latin typeface="Times" panose="02020603050405020304" pitchFamily="18" charset="0"/>
              <a:ea typeface="Osaka"/>
            </a:endParaRPr>
          </a:p>
        </p:txBody>
      </p:sp>
      <p:sp>
        <p:nvSpPr>
          <p:cNvPr id="69637" name="Rectangle 2">
            <a:extLst>
              <a:ext uri="{FF2B5EF4-FFF2-40B4-BE49-F238E27FC236}">
                <a16:creationId xmlns:a16="http://schemas.microsoft.com/office/drawing/2014/main" id="{8C2BE819-5BDD-43C6-A77D-0EE838AF5159}"/>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69638" name="正方形/長方形 11">
            <a:extLst>
              <a:ext uri="{FF2B5EF4-FFF2-40B4-BE49-F238E27FC236}">
                <a16:creationId xmlns:a16="http://schemas.microsoft.com/office/drawing/2014/main" id="{90A108E3-7EC5-4129-9024-5D624259D32F}"/>
              </a:ext>
            </a:extLst>
          </p:cNvPr>
          <p:cNvSpPr>
            <a:spLocks noChangeArrowheads="1"/>
          </p:cNvSpPr>
          <p:nvPr/>
        </p:nvSpPr>
        <p:spPr bwMode="auto">
          <a:xfrm>
            <a:off x="55563" y="1341438"/>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・メインメニューの発給申請をクリックすると、発給申請状況一覧画面が表示されます。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・本画面では、証明書のオンライン申請や申請後の進捗確認や証明書印刷等を行います。</a:t>
            </a:r>
            <a:endParaRPr lang="en-US" altLang="ja-JP" sz="1600" dirty="0">
              <a:latin typeface="Times" panose="02020603050405020304" pitchFamily="18" charset="0"/>
              <a:ea typeface="Osaka"/>
            </a:endParaRPr>
          </a:p>
        </p:txBody>
      </p:sp>
      <p:sp>
        <p:nvSpPr>
          <p:cNvPr id="19" name="四角形: 角を丸くする 18">
            <a:extLst>
              <a:ext uri="{FF2B5EF4-FFF2-40B4-BE49-F238E27FC236}">
                <a16:creationId xmlns:a16="http://schemas.microsoft.com/office/drawing/2014/main" id="{C1777140-0C59-4879-BCEB-A3914EA86F9B}"/>
              </a:ext>
            </a:extLst>
          </p:cNvPr>
          <p:cNvSpPr/>
          <p:nvPr/>
        </p:nvSpPr>
        <p:spPr>
          <a:xfrm>
            <a:off x="74613" y="3736975"/>
            <a:ext cx="9671050" cy="13350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20" name="直線矢印コネクタ 19">
            <a:extLst>
              <a:ext uri="{FF2B5EF4-FFF2-40B4-BE49-F238E27FC236}">
                <a16:creationId xmlns:a16="http://schemas.microsoft.com/office/drawing/2014/main" id="{A48321F9-FD23-4987-9ED2-561A463B212A}"/>
              </a:ext>
            </a:extLst>
          </p:cNvPr>
          <p:cNvCxnSpPr>
            <a:cxnSpLocks/>
          </p:cNvCxnSpPr>
          <p:nvPr/>
        </p:nvCxnSpPr>
        <p:spPr>
          <a:xfrm flipV="1">
            <a:off x="1208088" y="6073775"/>
            <a:ext cx="0" cy="3079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1" name="正方形/長方形 11">
            <a:extLst>
              <a:ext uri="{FF2B5EF4-FFF2-40B4-BE49-F238E27FC236}">
                <a16:creationId xmlns:a16="http://schemas.microsoft.com/office/drawing/2014/main" id="{C2A271D9-7A56-4D3E-840F-CE482FB012F8}"/>
              </a:ext>
            </a:extLst>
          </p:cNvPr>
          <p:cNvSpPr>
            <a:spLocks noChangeArrowheads="1"/>
          </p:cNvSpPr>
          <p:nvPr/>
        </p:nvSpPr>
        <p:spPr bwMode="auto">
          <a:xfrm>
            <a:off x="704850" y="6321425"/>
            <a:ext cx="345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Times" panose="02020603050405020304" pitchFamily="18" charset="0"/>
                <a:ea typeface="Osaka"/>
              </a:rPr>
              <a:t>申請一覧が表示されます（詳細は次ページ）。</a:t>
            </a:r>
            <a:endParaRPr lang="en-US" altLang="ja-JP" sz="1200">
              <a:latin typeface="Times" panose="02020603050405020304" pitchFamily="18" charset="0"/>
              <a:ea typeface="Osaka"/>
            </a:endParaRPr>
          </a:p>
        </p:txBody>
      </p:sp>
      <p:sp>
        <p:nvSpPr>
          <p:cNvPr id="69642" name="正方形/長方形 11">
            <a:extLst>
              <a:ext uri="{FF2B5EF4-FFF2-40B4-BE49-F238E27FC236}">
                <a16:creationId xmlns:a16="http://schemas.microsoft.com/office/drawing/2014/main" id="{F3429B97-7138-4510-A3D2-611C81DBF082}"/>
              </a:ext>
            </a:extLst>
          </p:cNvPr>
          <p:cNvSpPr>
            <a:spLocks noChangeArrowheads="1"/>
          </p:cNvSpPr>
          <p:nvPr/>
        </p:nvSpPr>
        <p:spPr bwMode="auto">
          <a:xfrm>
            <a:off x="4594752" y="2294731"/>
            <a:ext cx="4103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一覧表示する申請履歴の絞り込み条件を設定できます。</a:t>
            </a:r>
            <a:endParaRPr lang="en-US" altLang="ja-JP" sz="1200" dirty="0">
              <a:latin typeface="Times" panose="02020603050405020304" pitchFamily="18" charset="0"/>
              <a:ea typeface="Osaka"/>
            </a:endParaRPr>
          </a:p>
        </p:txBody>
      </p:sp>
      <p:cxnSp>
        <p:nvCxnSpPr>
          <p:cNvPr id="25" name="直線矢印コネクタ 24">
            <a:extLst>
              <a:ext uri="{FF2B5EF4-FFF2-40B4-BE49-F238E27FC236}">
                <a16:creationId xmlns:a16="http://schemas.microsoft.com/office/drawing/2014/main" id="{2461BCE9-11E2-4DF7-92A6-CF3EE0BBECFB}"/>
              </a:ext>
            </a:extLst>
          </p:cNvPr>
          <p:cNvCxnSpPr>
            <a:cxnSpLocks/>
          </p:cNvCxnSpPr>
          <p:nvPr/>
        </p:nvCxnSpPr>
        <p:spPr>
          <a:xfrm>
            <a:off x="6449012" y="2616994"/>
            <a:ext cx="0" cy="3825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4" name="正方形/長方形 11">
            <a:extLst>
              <a:ext uri="{FF2B5EF4-FFF2-40B4-BE49-F238E27FC236}">
                <a16:creationId xmlns:a16="http://schemas.microsoft.com/office/drawing/2014/main" id="{05F01B9E-E40A-4CCC-81C3-4DC882335E52}"/>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cxnSp>
        <p:nvCxnSpPr>
          <p:cNvPr id="22" name="直線矢印コネクタ 21">
            <a:extLst>
              <a:ext uri="{FF2B5EF4-FFF2-40B4-BE49-F238E27FC236}">
                <a16:creationId xmlns:a16="http://schemas.microsoft.com/office/drawing/2014/main" id="{336A4B43-7DAB-4EE5-9858-C69CE3873DA9}"/>
              </a:ext>
            </a:extLst>
          </p:cNvPr>
          <p:cNvCxnSpPr>
            <a:cxnSpLocks/>
            <a:endCxn id="21" idx="1"/>
          </p:cNvCxnSpPr>
          <p:nvPr/>
        </p:nvCxnSpPr>
        <p:spPr>
          <a:xfrm>
            <a:off x="2216150" y="2687638"/>
            <a:ext cx="2597150" cy="15017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6" name="正方形/長方形 11">
            <a:extLst>
              <a:ext uri="{FF2B5EF4-FFF2-40B4-BE49-F238E27FC236}">
                <a16:creationId xmlns:a16="http://schemas.microsoft.com/office/drawing/2014/main" id="{8FA0CAE8-2141-4AA8-9776-8D1CED55A4D9}"/>
              </a:ext>
            </a:extLst>
          </p:cNvPr>
          <p:cNvSpPr>
            <a:spLocks noChangeArrowheads="1"/>
          </p:cNvSpPr>
          <p:nvPr/>
        </p:nvSpPr>
        <p:spPr bwMode="auto">
          <a:xfrm>
            <a:off x="74613" y="2041525"/>
            <a:ext cx="4086225" cy="6461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状態</a:t>
            </a:r>
            <a:r>
              <a:rPr lang="en-US" altLang="ja-JP" sz="1200">
                <a:latin typeface="Times" panose="02020603050405020304" pitchFamily="18" charset="0"/>
                <a:ea typeface="Osaka"/>
              </a:rPr>
              <a:t>】※</a:t>
            </a:r>
            <a:r>
              <a:rPr lang="ja-JP" altLang="en-US" sz="1200">
                <a:latin typeface="Times" panose="02020603050405020304" pitchFamily="18" charset="0"/>
                <a:ea typeface="Osaka"/>
              </a:rPr>
              <a:t>各状態の詳細は次ページに記載</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「全て」</a:t>
            </a:r>
            <a:r>
              <a:rPr lang="en-US" altLang="ja-JP" sz="1200">
                <a:latin typeface="Times" panose="02020603050405020304" pitchFamily="18" charset="0"/>
                <a:ea typeface="Osaka"/>
              </a:rPr>
              <a:t>､</a:t>
            </a:r>
            <a:r>
              <a:rPr lang="ja-JP" altLang="en-US" sz="1200">
                <a:latin typeface="Times" panose="02020603050405020304" pitchFamily="18" charset="0"/>
                <a:ea typeface="Osaka"/>
              </a:rPr>
              <a:t>「保存」</a:t>
            </a:r>
            <a:r>
              <a:rPr lang="en-US" altLang="ja-JP" sz="1200">
                <a:latin typeface="Times" panose="02020603050405020304" pitchFamily="18" charset="0"/>
                <a:ea typeface="Osaka"/>
              </a:rPr>
              <a:t>､</a:t>
            </a:r>
            <a:r>
              <a:rPr lang="ja-JP" altLang="en-US" sz="1200">
                <a:latin typeface="Times" panose="02020603050405020304" pitchFamily="18" charset="0"/>
                <a:ea typeface="Osaka"/>
              </a:rPr>
              <a:t>「保留」</a:t>
            </a:r>
            <a:r>
              <a:rPr lang="en-US" altLang="ja-JP" sz="1200">
                <a:latin typeface="Times" panose="02020603050405020304" pitchFamily="18" charset="0"/>
                <a:ea typeface="Osaka"/>
              </a:rPr>
              <a:t>､</a:t>
            </a:r>
            <a:r>
              <a:rPr lang="ja-JP" altLang="en-US" sz="1200">
                <a:latin typeface="Times" panose="02020603050405020304" pitchFamily="18" charset="0"/>
                <a:ea typeface="Osaka"/>
              </a:rPr>
              <a:t>「発給申請」</a:t>
            </a:r>
            <a:r>
              <a:rPr lang="en-US" altLang="ja-JP" sz="1200">
                <a:latin typeface="Times" panose="02020603050405020304" pitchFamily="18" charset="0"/>
                <a:ea typeface="Osaka"/>
              </a:rPr>
              <a:t>､</a:t>
            </a:r>
            <a:r>
              <a:rPr lang="ja-JP" altLang="en-US" sz="1200">
                <a:latin typeface="Times" panose="02020603050405020304" pitchFamily="18" charset="0"/>
                <a:ea typeface="Osaka"/>
              </a:rPr>
              <a:t>「手続中」</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「承認」</a:t>
            </a:r>
            <a:r>
              <a:rPr lang="en-US" altLang="ja-JP" sz="1200">
                <a:latin typeface="Times" panose="02020603050405020304" pitchFamily="18" charset="0"/>
                <a:ea typeface="Osaka"/>
              </a:rPr>
              <a:t>､</a:t>
            </a:r>
            <a:r>
              <a:rPr lang="ja-JP" altLang="en-US" sz="1200">
                <a:latin typeface="Times" panose="02020603050405020304" pitchFamily="18" charset="0"/>
                <a:ea typeface="Osaka"/>
              </a:rPr>
              <a:t>「交付済」</a:t>
            </a:r>
            <a:r>
              <a:rPr lang="en-US" altLang="ja-JP" sz="1200">
                <a:latin typeface="Times" panose="02020603050405020304" pitchFamily="18" charset="0"/>
                <a:ea typeface="Osaka"/>
              </a:rPr>
              <a:t>､</a:t>
            </a:r>
            <a:r>
              <a:rPr lang="ja-JP" altLang="en-US" sz="1200">
                <a:latin typeface="Times" panose="02020603050405020304" pitchFamily="18" charset="0"/>
                <a:ea typeface="Osaka"/>
              </a:rPr>
              <a:t>「承認取消」</a:t>
            </a:r>
            <a:r>
              <a:rPr lang="en-US" altLang="ja-JP" sz="1200">
                <a:latin typeface="Times" panose="02020603050405020304" pitchFamily="18" charset="0"/>
                <a:ea typeface="Osaka"/>
              </a:rPr>
              <a:t>､</a:t>
            </a:r>
            <a:r>
              <a:rPr lang="ja-JP" altLang="en-US" sz="1200">
                <a:latin typeface="Times" panose="02020603050405020304" pitchFamily="18" charset="0"/>
                <a:ea typeface="Osaka"/>
              </a:rPr>
              <a:t>「交付取消」</a:t>
            </a:r>
            <a:endParaRPr lang="en-US" altLang="ja-JP" sz="1200">
              <a:latin typeface="Times" panose="02020603050405020304" pitchFamily="18" charset="0"/>
              <a:ea typeface="Osaka"/>
            </a:endParaRPr>
          </a:p>
        </p:txBody>
      </p:sp>
      <p:sp>
        <p:nvSpPr>
          <p:cNvPr id="21" name="四角形: 角を丸くする 20">
            <a:extLst>
              <a:ext uri="{FF2B5EF4-FFF2-40B4-BE49-F238E27FC236}">
                <a16:creationId xmlns:a16="http://schemas.microsoft.com/office/drawing/2014/main" id="{7F1FC1D3-232C-40EF-87DA-B7CD52F3AD16}"/>
              </a:ext>
            </a:extLst>
          </p:cNvPr>
          <p:cNvSpPr/>
          <p:nvPr/>
        </p:nvSpPr>
        <p:spPr>
          <a:xfrm>
            <a:off x="4813300" y="4005263"/>
            <a:ext cx="2443163" cy="3683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6" name="四角形: 角を丸くする 25">
            <a:extLst>
              <a:ext uri="{FF2B5EF4-FFF2-40B4-BE49-F238E27FC236}">
                <a16:creationId xmlns:a16="http://schemas.microsoft.com/office/drawing/2014/main" id="{612CB875-9B1B-48D4-8FBB-5BC0D54D8639}"/>
              </a:ext>
            </a:extLst>
          </p:cNvPr>
          <p:cNvSpPr/>
          <p:nvPr/>
        </p:nvSpPr>
        <p:spPr>
          <a:xfrm>
            <a:off x="41275" y="5072063"/>
            <a:ext cx="9672638" cy="9493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番号プレースホルダー 3">
            <a:extLst>
              <a:ext uri="{FF2B5EF4-FFF2-40B4-BE49-F238E27FC236}">
                <a16:creationId xmlns:a16="http://schemas.microsoft.com/office/drawing/2014/main" id="{09CF6698-E928-4604-A8AC-47D9864C7D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C7709E9-E591-42C7-AEA5-F74153BE7E15}" type="slidenum">
              <a:rPr lang="en-US" altLang="ja-JP" sz="1000" smtClean="0">
                <a:ea typeface="Osaka"/>
              </a:rPr>
              <a:pPr>
                <a:spcBef>
                  <a:spcPct val="0"/>
                </a:spcBef>
                <a:buClrTx/>
                <a:buFontTx/>
                <a:buNone/>
              </a:pPr>
              <a:t>35</a:t>
            </a:fld>
            <a:endParaRPr lang="en-US" altLang="ja-JP" sz="1000">
              <a:ea typeface="Osaka"/>
            </a:endParaRPr>
          </a:p>
        </p:txBody>
      </p:sp>
      <p:sp>
        <p:nvSpPr>
          <p:cNvPr id="71683" name="テキスト ボックス 11">
            <a:extLst>
              <a:ext uri="{FF2B5EF4-FFF2-40B4-BE49-F238E27FC236}">
                <a16:creationId xmlns:a16="http://schemas.microsoft.com/office/drawing/2014/main" id="{4B8BB879-D272-4FA2-8BEE-068A7179086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（１）発給申請状況一覧画面（状態管理）</a:t>
            </a:r>
            <a:endParaRPr lang="ja-JP" altLang="en-US" u="sng">
              <a:solidFill>
                <a:srgbClr val="FF0000"/>
              </a:solidFill>
              <a:latin typeface="Times" panose="02020603050405020304" pitchFamily="18" charset="0"/>
              <a:ea typeface="Osaka"/>
            </a:endParaRPr>
          </a:p>
        </p:txBody>
      </p:sp>
      <p:sp>
        <p:nvSpPr>
          <p:cNvPr id="71684" name="Rectangle 2">
            <a:extLst>
              <a:ext uri="{FF2B5EF4-FFF2-40B4-BE49-F238E27FC236}">
                <a16:creationId xmlns:a16="http://schemas.microsoft.com/office/drawing/2014/main" id="{69F78294-BD77-4E26-8C4F-00B86E124939}"/>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71685" name="正方形/長方形 11">
            <a:extLst>
              <a:ext uri="{FF2B5EF4-FFF2-40B4-BE49-F238E27FC236}">
                <a16:creationId xmlns:a16="http://schemas.microsoft.com/office/drawing/2014/main" id="{45BC4058-00B1-4D0B-ABEB-7231EB160F9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71686" name="正方形/長方形 11">
            <a:extLst>
              <a:ext uri="{FF2B5EF4-FFF2-40B4-BE49-F238E27FC236}">
                <a16:creationId xmlns:a16="http://schemas.microsoft.com/office/drawing/2014/main" id="{372D4348-50C2-48D6-92AB-4D305A0BE900}"/>
              </a:ext>
            </a:extLst>
          </p:cNvPr>
          <p:cNvSpPr>
            <a:spLocks noChangeArrowheads="1"/>
          </p:cNvSpPr>
          <p:nvPr/>
        </p:nvSpPr>
        <p:spPr bwMode="auto">
          <a:xfrm>
            <a:off x="128588" y="1365250"/>
            <a:ext cx="9720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画面の下部に表示される一覧は、申請一覧です。状態欄で審査の進捗状況を表しています。</a:t>
            </a: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申請が１件もない場合、空欄になります。</a:t>
            </a:r>
            <a:endParaRPr lang="en-US" altLang="ja-JP" sz="1200">
              <a:latin typeface="Times" panose="02020603050405020304" pitchFamily="18" charset="0"/>
              <a:ea typeface="Osaka"/>
            </a:endParaRPr>
          </a:p>
        </p:txBody>
      </p:sp>
      <p:sp>
        <p:nvSpPr>
          <p:cNvPr id="71687" name="正方形/長方形 11">
            <a:extLst>
              <a:ext uri="{FF2B5EF4-FFF2-40B4-BE49-F238E27FC236}">
                <a16:creationId xmlns:a16="http://schemas.microsoft.com/office/drawing/2014/main" id="{B30D0B39-C26F-4D1B-A5E5-01EAFCA4E56E}"/>
              </a:ext>
            </a:extLst>
          </p:cNvPr>
          <p:cNvSpPr>
            <a:spLocks noChangeArrowheads="1"/>
          </p:cNvSpPr>
          <p:nvPr/>
        </p:nvSpPr>
        <p:spPr bwMode="auto">
          <a:xfrm>
            <a:off x="128588" y="1785938"/>
            <a:ext cx="9720262" cy="31400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2200">
                <a:latin typeface="Times" panose="02020603050405020304" pitchFamily="18" charset="0"/>
                <a:ea typeface="Osaka"/>
              </a:rPr>
              <a:t>【</a:t>
            </a:r>
            <a:r>
              <a:rPr lang="ja-JP" altLang="en-US" sz="2200">
                <a:latin typeface="Times" panose="02020603050405020304" pitchFamily="18" charset="0"/>
                <a:ea typeface="Osaka"/>
              </a:rPr>
              <a:t>状態について</a:t>
            </a:r>
            <a:r>
              <a:rPr lang="en-US" altLang="ja-JP" sz="2200">
                <a:latin typeface="Times" panose="02020603050405020304" pitchFamily="18" charset="0"/>
                <a:ea typeface="Osaka"/>
              </a:rPr>
              <a:t>】</a:t>
            </a:r>
          </a:p>
          <a:p>
            <a:pPr>
              <a:spcBef>
                <a:spcPct val="0"/>
              </a:spcBef>
              <a:buClrTx/>
              <a:buFont typeface="Osaka"/>
              <a:buNone/>
            </a:pPr>
            <a:r>
              <a:rPr lang="ja-JP" altLang="en-US" sz="2200" b="1">
                <a:latin typeface="Times" panose="02020603050405020304" pitchFamily="18" charset="0"/>
                <a:ea typeface="Osaka"/>
              </a:rPr>
              <a:t>保　存　</a:t>
            </a:r>
            <a:r>
              <a:rPr lang="en-US" altLang="ja-JP" sz="2200">
                <a:latin typeface="Times" panose="02020603050405020304" pitchFamily="18" charset="0"/>
                <a:ea typeface="Osaka"/>
              </a:rPr>
              <a:t>…</a:t>
            </a:r>
            <a:r>
              <a:rPr lang="ja-JP" altLang="en-US" sz="2200">
                <a:latin typeface="Times" panose="02020603050405020304" pitchFamily="18" charset="0"/>
                <a:ea typeface="Osaka"/>
              </a:rPr>
              <a:t>作成中の発給申請データを保存した状態</a:t>
            </a:r>
            <a:endParaRPr lang="en-US" altLang="ja-JP" sz="2200">
              <a:latin typeface="Times" panose="02020603050405020304" pitchFamily="18" charset="0"/>
              <a:ea typeface="Osaka"/>
            </a:endParaRPr>
          </a:p>
          <a:p>
            <a:pPr>
              <a:spcBef>
                <a:spcPct val="0"/>
              </a:spcBef>
              <a:buClrTx/>
              <a:buFont typeface="Osaka"/>
              <a:buNone/>
            </a:pPr>
            <a:r>
              <a:rPr lang="ja-JP" altLang="en-US" sz="2200" b="1">
                <a:latin typeface="Times" panose="02020603050405020304" pitchFamily="18" charset="0"/>
                <a:ea typeface="Osaka"/>
              </a:rPr>
              <a:t>保　留　</a:t>
            </a:r>
            <a:r>
              <a:rPr lang="en-US" altLang="ja-JP" sz="2200">
                <a:latin typeface="Times" panose="02020603050405020304" pitchFamily="18" charset="0"/>
                <a:ea typeface="Osaka"/>
              </a:rPr>
              <a:t>…</a:t>
            </a:r>
            <a:r>
              <a:rPr lang="ja-JP" altLang="en-US" sz="2200">
                <a:latin typeface="Times" panose="02020603050405020304" pitchFamily="18" charset="0"/>
                <a:ea typeface="Osaka"/>
              </a:rPr>
              <a:t>申請内容に不備があり、申請を差し戻した状態</a:t>
            </a:r>
            <a:endParaRPr lang="en-US" altLang="ja-JP" sz="2200">
              <a:latin typeface="Times" panose="02020603050405020304" pitchFamily="18" charset="0"/>
              <a:ea typeface="Osaka"/>
            </a:endParaRPr>
          </a:p>
          <a:p>
            <a:pPr>
              <a:spcBef>
                <a:spcPct val="0"/>
              </a:spcBef>
              <a:buClrTx/>
              <a:buFontTx/>
              <a:buNone/>
            </a:pPr>
            <a:r>
              <a:rPr lang="ja-JP" altLang="en-US" sz="2200" b="1">
                <a:latin typeface="Times" panose="02020603050405020304" pitchFamily="18" charset="0"/>
                <a:ea typeface="Osaka"/>
              </a:rPr>
              <a:t>発給申請</a:t>
            </a:r>
            <a:r>
              <a:rPr lang="en-US" altLang="ja-JP" sz="2200">
                <a:latin typeface="Times" panose="02020603050405020304" pitchFamily="18" charset="0"/>
                <a:ea typeface="Osaka"/>
              </a:rPr>
              <a:t>…</a:t>
            </a:r>
            <a:r>
              <a:rPr lang="ja-JP" altLang="en-US" sz="2200">
                <a:latin typeface="Times" panose="02020603050405020304" pitchFamily="18" charset="0"/>
                <a:ea typeface="Osaka"/>
              </a:rPr>
              <a:t>システム上で申請者が申請を完了した状態</a:t>
            </a:r>
            <a:endParaRPr lang="en-US" altLang="ja-JP" sz="2200">
              <a:latin typeface="Times" panose="02020603050405020304" pitchFamily="18" charset="0"/>
              <a:ea typeface="Osaka"/>
            </a:endParaRPr>
          </a:p>
          <a:p>
            <a:pPr>
              <a:spcBef>
                <a:spcPct val="0"/>
              </a:spcBef>
              <a:buClrTx/>
              <a:buFontTx/>
              <a:buNone/>
            </a:pPr>
            <a:r>
              <a:rPr lang="ja-JP" altLang="en-US" sz="2200" b="1">
                <a:latin typeface="Times" panose="02020603050405020304" pitchFamily="18" charset="0"/>
                <a:ea typeface="Osaka"/>
              </a:rPr>
              <a:t>手続中　</a:t>
            </a:r>
            <a:r>
              <a:rPr lang="en-US" altLang="ja-JP" sz="2200">
                <a:latin typeface="Times" panose="02020603050405020304" pitchFamily="18" charset="0"/>
                <a:ea typeface="Osaka"/>
              </a:rPr>
              <a:t>…</a:t>
            </a:r>
            <a:r>
              <a:rPr lang="ja-JP" altLang="en-US" sz="2200">
                <a:latin typeface="Times" panose="02020603050405020304" pitchFamily="18" charset="0"/>
                <a:ea typeface="Osaka"/>
              </a:rPr>
              <a:t>商工会議所が審査に着手した状態</a:t>
            </a:r>
            <a:endParaRPr lang="en-US" altLang="ja-JP" sz="2200">
              <a:latin typeface="Times" panose="02020603050405020304" pitchFamily="18" charset="0"/>
              <a:ea typeface="Osaka"/>
            </a:endParaRPr>
          </a:p>
          <a:p>
            <a:pPr>
              <a:spcBef>
                <a:spcPct val="0"/>
              </a:spcBef>
              <a:buClrTx/>
              <a:buFontTx/>
              <a:buNone/>
            </a:pPr>
            <a:r>
              <a:rPr lang="ja-JP" altLang="en-US" sz="2200" b="1">
                <a:latin typeface="Times" panose="02020603050405020304" pitchFamily="18" charset="0"/>
                <a:ea typeface="Osaka"/>
              </a:rPr>
              <a:t>承　認　</a:t>
            </a:r>
            <a:r>
              <a:rPr lang="en-US" altLang="ja-JP" sz="2200">
                <a:latin typeface="Times" panose="02020603050405020304" pitchFamily="18" charset="0"/>
                <a:ea typeface="Osaka"/>
              </a:rPr>
              <a:t>…</a:t>
            </a:r>
            <a:r>
              <a:rPr lang="ja-JP" altLang="en-US" sz="2200">
                <a:latin typeface="Times" panose="02020603050405020304" pitchFamily="18" charset="0"/>
                <a:ea typeface="Osaka"/>
              </a:rPr>
              <a:t>商工会議所の審査が完了し、手数料の支払いが可能な状態</a:t>
            </a:r>
            <a:endParaRPr lang="en-US" altLang="ja-JP" sz="2200">
              <a:latin typeface="Times" panose="02020603050405020304" pitchFamily="18" charset="0"/>
              <a:ea typeface="Osaka"/>
            </a:endParaRPr>
          </a:p>
          <a:p>
            <a:pPr>
              <a:spcBef>
                <a:spcPct val="0"/>
              </a:spcBef>
              <a:buClrTx/>
              <a:buFontTx/>
              <a:buNone/>
            </a:pPr>
            <a:r>
              <a:rPr lang="ja-JP" altLang="en-US" sz="2200" b="1">
                <a:latin typeface="Times" panose="02020603050405020304" pitchFamily="18" charset="0"/>
                <a:ea typeface="Osaka"/>
              </a:rPr>
              <a:t>交付済　</a:t>
            </a:r>
            <a:r>
              <a:rPr lang="en-US" altLang="ja-JP" sz="2200">
                <a:latin typeface="Times" panose="02020603050405020304" pitchFamily="18" charset="0"/>
                <a:ea typeface="Osaka"/>
              </a:rPr>
              <a:t>…</a:t>
            </a:r>
            <a:r>
              <a:rPr lang="ja-JP" altLang="en-US" sz="2200">
                <a:latin typeface="Times" panose="02020603050405020304" pitchFamily="18" charset="0"/>
                <a:ea typeface="Osaka"/>
              </a:rPr>
              <a:t>印刷可能な状態</a:t>
            </a:r>
            <a:endParaRPr lang="en-US" altLang="ja-JP" sz="2200">
              <a:latin typeface="Times" panose="02020603050405020304" pitchFamily="18" charset="0"/>
              <a:ea typeface="Osaka"/>
            </a:endParaRPr>
          </a:p>
          <a:p>
            <a:pPr>
              <a:spcBef>
                <a:spcPct val="0"/>
              </a:spcBef>
              <a:buClrTx/>
              <a:buFontTx/>
              <a:buNone/>
            </a:pPr>
            <a:r>
              <a:rPr lang="ja-JP" altLang="en-US" sz="2200" b="1">
                <a:latin typeface="Times" panose="02020603050405020304" pitchFamily="18" charset="0"/>
                <a:ea typeface="Osaka"/>
              </a:rPr>
              <a:t>承認取消</a:t>
            </a:r>
            <a:r>
              <a:rPr lang="en-US" altLang="ja-JP" sz="2200">
                <a:latin typeface="Times" panose="02020603050405020304" pitchFamily="18" charset="0"/>
                <a:ea typeface="Osaka"/>
              </a:rPr>
              <a:t>…</a:t>
            </a:r>
            <a:r>
              <a:rPr lang="ja-JP" altLang="en-US" sz="2200">
                <a:latin typeface="Times" panose="02020603050405020304" pitchFamily="18" charset="0"/>
                <a:ea typeface="Osaka"/>
              </a:rPr>
              <a:t>承認後に承認が取り消された状態（料金未払い等）</a:t>
            </a:r>
            <a:endParaRPr lang="en-US" altLang="ja-JP" sz="2200">
              <a:latin typeface="Times" panose="02020603050405020304" pitchFamily="18" charset="0"/>
              <a:ea typeface="Osaka"/>
            </a:endParaRPr>
          </a:p>
          <a:p>
            <a:pPr>
              <a:spcBef>
                <a:spcPct val="0"/>
              </a:spcBef>
              <a:buClrTx/>
              <a:buFontTx/>
              <a:buNone/>
            </a:pPr>
            <a:r>
              <a:rPr lang="ja-JP" altLang="en-US" sz="2200" b="1">
                <a:latin typeface="Times" panose="02020603050405020304" pitchFamily="18" charset="0"/>
                <a:ea typeface="Osaka"/>
              </a:rPr>
              <a:t>交付取消</a:t>
            </a:r>
            <a:r>
              <a:rPr lang="en-US" altLang="ja-JP" sz="2200">
                <a:latin typeface="Times" panose="02020603050405020304" pitchFamily="18" charset="0"/>
                <a:ea typeface="Osaka"/>
              </a:rPr>
              <a:t>…</a:t>
            </a:r>
            <a:r>
              <a:rPr lang="ja-JP" altLang="en-US" sz="2200">
                <a:latin typeface="Times" panose="02020603050405020304" pitchFamily="18" charset="0"/>
                <a:ea typeface="Osaka"/>
              </a:rPr>
              <a:t>交付後に交付が取り消された状態（不正発覚による無効化等）</a:t>
            </a:r>
            <a:endParaRPr lang="en-US" altLang="ja-JP" sz="2200">
              <a:latin typeface="Times" panose="02020603050405020304" pitchFamily="18" charset="0"/>
              <a:ea typeface="Osaka"/>
            </a:endParaRPr>
          </a:p>
        </p:txBody>
      </p:sp>
      <p:pic>
        <p:nvPicPr>
          <p:cNvPr id="71688" name="図 2">
            <a:extLst>
              <a:ext uri="{FF2B5EF4-FFF2-40B4-BE49-F238E27FC236}">
                <a16:creationId xmlns:a16="http://schemas.microsoft.com/office/drawing/2014/main" id="{D0AAA8B1-D4DA-4BFC-A6BF-6E17C0F7F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5197475"/>
            <a:ext cx="90709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四角形: 角を丸くする 12">
            <a:extLst>
              <a:ext uri="{FF2B5EF4-FFF2-40B4-BE49-F238E27FC236}">
                <a16:creationId xmlns:a16="http://schemas.microsoft.com/office/drawing/2014/main" id="{AB0EFC5C-08BF-40A5-8A24-7D8C0C422825}"/>
              </a:ext>
            </a:extLst>
          </p:cNvPr>
          <p:cNvSpPr/>
          <p:nvPr/>
        </p:nvSpPr>
        <p:spPr>
          <a:xfrm>
            <a:off x="4808538" y="5197475"/>
            <a:ext cx="466725" cy="8953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番号プレースホルダー 3">
            <a:extLst>
              <a:ext uri="{FF2B5EF4-FFF2-40B4-BE49-F238E27FC236}">
                <a16:creationId xmlns:a16="http://schemas.microsoft.com/office/drawing/2014/main" id="{E212A534-3ED3-445B-960D-07448CC79D5E}"/>
              </a:ext>
            </a:extLst>
          </p:cNvPr>
          <p:cNvSpPr>
            <a:spLocks noGrp="1"/>
          </p:cNvSpPr>
          <p:nvPr>
            <p:ph type="sldNum" sz="quarter" idx="10"/>
          </p:nvPr>
        </p:nvSpPr>
        <p:spPr>
          <a:xfrm>
            <a:off x="9274175" y="6669088"/>
            <a:ext cx="287338"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B254919-D7E7-4F4B-92DB-ED83E1E0F8B6}" type="slidenum">
              <a:rPr lang="en-US" altLang="ja-JP" sz="1000" smtClean="0">
                <a:ea typeface="Osaka"/>
              </a:rPr>
              <a:pPr>
                <a:spcBef>
                  <a:spcPct val="0"/>
                </a:spcBef>
                <a:buClrTx/>
                <a:buFontTx/>
                <a:buNone/>
              </a:pPr>
              <a:t>36</a:t>
            </a:fld>
            <a:endParaRPr lang="en-US" altLang="ja-JP" sz="1000">
              <a:ea typeface="Osaka"/>
            </a:endParaRPr>
          </a:p>
        </p:txBody>
      </p:sp>
      <p:sp>
        <p:nvSpPr>
          <p:cNvPr id="73731" name="テキスト ボックス 11">
            <a:extLst>
              <a:ext uri="{FF2B5EF4-FFF2-40B4-BE49-F238E27FC236}">
                <a16:creationId xmlns:a16="http://schemas.microsoft.com/office/drawing/2014/main" id="{8791512F-8584-4C58-A239-B958A1E828B3}"/>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（１）発給申請状況一覧画面（状態管理）</a:t>
            </a:r>
            <a:endParaRPr lang="ja-JP" altLang="en-US" u="sng">
              <a:solidFill>
                <a:srgbClr val="FF0000"/>
              </a:solidFill>
              <a:latin typeface="Times" panose="02020603050405020304" pitchFamily="18" charset="0"/>
              <a:ea typeface="Osaka"/>
            </a:endParaRPr>
          </a:p>
        </p:txBody>
      </p:sp>
      <p:sp>
        <p:nvSpPr>
          <p:cNvPr id="8" name="正方形/長方形 7">
            <a:extLst>
              <a:ext uri="{FF2B5EF4-FFF2-40B4-BE49-F238E27FC236}">
                <a16:creationId xmlns:a16="http://schemas.microsoft.com/office/drawing/2014/main" id="{54BB92B3-6E65-4E1D-BEA6-EB6A0EA26E6E}"/>
              </a:ext>
            </a:extLst>
          </p:cNvPr>
          <p:cNvSpPr/>
          <p:nvPr/>
        </p:nvSpPr>
        <p:spPr>
          <a:xfrm>
            <a:off x="309563" y="1912938"/>
            <a:ext cx="1609725"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rPr>
              <a:t>発給申請</a:t>
            </a:r>
          </a:p>
        </p:txBody>
      </p:sp>
      <p:sp>
        <p:nvSpPr>
          <p:cNvPr id="9" name="正方形/長方形 8">
            <a:extLst>
              <a:ext uri="{FF2B5EF4-FFF2-40B4-BE49-F238E27FC236}">
                <a16:creationId xmlns:a16="http://schemas.microsoft.com/office/drawing/2014/main" id="{5E483417-7DF7-4340-A5BC-C36B1A488B86}"/>
              </a:ext>
            </a:extLst>
          </p:cNvPr>
          <p:cNvSpPr/>
          <p:nvPr/>
        </p:nvSpPr>
        <p:spPr>
          <a:xfrm>
            <a:off x="2936875" y="1924050"/>
            <a:ext cx="1612900" cy="452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rPr>
              <a:t>手続中</a:t>
            </a:r>
          </a:p>
        </p:txBody>
      </p:sp>
      <p:sp>
        <p:nvSpPr>
          <p:cNvPr id="12" name="矢印: 右 11">
            <a:extLst>
              <a:ext uri="{FF2B5EF4-FFF2-40B4-BE49-F238E27FC236}">
                <a16:creationId xmlns:a16="http://schemas.microsoft.com/office/drawing/2014/main" id="{69F376CE-99DF-460A-AA37-2D538158C4CC}"/>
              </a:ext>
            </a:extLst>
          </p:cNvPr>
          <p:cNvSpPr/>
          <p:nvPr/>
        </p:nvSpPr>
        <p:spPr>
          <a:xfrm>
            <a:off x="2220913" y="1873250"/>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矢印: 右 12">
            <a:extLst>
              <a:ext uri="{FF2B5EF4-FFF2-40B4-BE49-F238E27FC236}">
                <a16:creationId xmlns:a16="http://schemas.microsoft.com/office/drawing/2014/main" id="{79418452-3E43-4FB2-BA09-CDBBD62B022C}"/>
              </a:ext>
            </a:extLst>
          </p:cNvPr>
          <p:cNvSpPr/>
          <p:nvPr/>
        </p:nvSpPr>
        <p:spPr>
          <a:xfrm>
            <a:off x="4808538" y="1873250"/>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矢印: 右 13">
            <a:extLst>
              <a:ext uri="{FF2B5EF4-FFF2-40B4-BE49-F238E27FC236}">
                <a16:creationId xmlns:a16="http://schemas.microsoft.com/office/drawing/2014/main" id="{0EB55F45-6529-491E-832F-9DF35EFE2583}"/>
              </a:ext>
            </a:extLst>
          </p:cNvPr>
          <p:cNvSpPr/>
          <p:nvPr/>
        </p:nvSpPr>
        <p:spPr>
          <a:xfrm>
            <a:off x="7427913" y="1854200"/>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a:extLst>
              <a:ext uri="{FF2B5EF4-FFF2-40B4-BE49-F238E27FC236}">
                <a16:creationId xmlns:a16="http://schemas.microsoft.com/office/drawing/2014/main" id="{E92EEBD6-9C93-4239-A5F2-F3E9B2C6FC90}"/>
              </a:ext>
            </a:extLst>
          </p:cNvPr>
          <p:cNvSpPr/>
          <p:nvPr/>
        </p:nvSpPr>
        <p:spPr>
          <a:xfrm>
            <a:off x="5511800" y="1911350"/>
            <a:ext cx="1612900" cy="452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rPr>
              <a:t>承認</a:t>
            </a:r>
          </a:p>
        </p:txBody>
      </p:sp>
      <p:sp>
        <p:nvSpPr>
          <p:cNvPr id="19" name="正方形/長方形 18">
            <a:extLst>
              <a:ext uri="{FF2B5EF4-FFF2-40B4-BE49-F238E27FC236}">
                <a16:creationId xmlns:a16="http://schemas.microsoft.com/office/drawing/2014/main" id="{61E318FB-3B73-4825-9CD4-CC89F97B02A0}"/>
              </a:ext>
            </a:extLst>
          </p:cNvPr>
          <p:cNvSpPr/>
          <p:nvPr/>
        </p:nvSpPr>
        <p:spPr>
          <a:xfrm>
            <a:off x="8020050" y="1912938"/>
            <a:ext cx="1612900"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rPr>
              <a:t>交付済</a:t>
            </a:r>
          </a:p>
        </p:txBody>
      </p:sp>
      <p:sp>
        <p:nvSpPr>
          <p:cNvPr id="73739" name="テキスト ボックス 21">
            <a:extLst>
              <a:ext uri="{FF2B5EF4-FFF2-40B4-BE49-F238E27FC236}">
                <a16:creationId xmlns:a16="http://schemas.microsoft.com/office/drawing/2014/main" id="{E71F9C4C-F66D-4998-996D-348E1ADA3DB8}"/>
              </a:ext>
            </a:extLst>
          </p:cNvPr>
          <p:cNvSpPr txBox="1">
            <a:spLocks noChangeArrowheads="1"/>
          </p:cNvSpPr>
          <p:nvPr/>
        </p:nvSpPr>
        <p:spPr bwMode="auto">
          <a:xfrm>
            <a:off x="9525" y="1557338"/>
            <a:ext cx="6599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2000" b="1">
                <a:latin typeface="Times" panose="02020603050405020304" pitchFamily="18" charset="0"/>
                <a:ea typeface="Osaka"/>
              </a:rPr>
              <a:t>（参考）発給審査画面に表示される主な「状態」</a:t>
            </a:r>
            <a:endParaRPr lang="en-US" altLang="ja-JP" sz="2000" b="1">
              <a:latin typeface="Times" panose="02020603050405020304" pitchFamily="18" charset="0"/>
              <a:ea typeface="Osaka"/>
            </a:endParaRPr>
          </a:p>
        </p:txBody>
      </p:sp>
      <p:sp>
        <p:nvSpPr>
          <p:cNvPr id="73740" name="テキスト ボックス 22">
            <a:extLst>
              <a:ext uri="{FF2B5EF4-FFF2-40B4-BE49-F238E27FC236}">
                <a16:creationId xmlns:a16="http://schemas.microsoft.com/office/drawing/2014/main" id="{1CDDEC45-6FD0-4890-A101-B1C74F158104}"/>
              </a:ext>
            </a:extLst>
          </p:cNvPr>
          <p:cNvSpPr txBox="1">
            <a:spLocks noChangeArrowheads="1"/>
          </p:cNvSpPr>
          <p:nvPr/>
        </p:nvSpPr>
        <p:spPr bwMode="auto">
          <a:xfrm>
            <a:off x="2084388" y="2500313"/>
            <a:ext cx="87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Times" panose="02020603050405020304" pitchFamily="18" charset="0"/>
                <a:ea typeface="Osaka"/>
              </a:rPr>
              <a:t>申請受付</a:t>
            </a:r>
          </a:p>
        </p:txBody>
      </p:sp>
      <p:sp>
        <p:nvSpPr>
          <p:cNvPr id="73741" name="テキスト ボックス 23">
            <a:extLst>
              <a:ext uri="{FF2B5EF4-FFF2-40B4-BE49-F238E27FC236}">
                <a16:creationId xmlns:a16="http://schemas.microsoft.com/office/drawing/2014/main" id="{4A4E6804-CC98-4531-858C-560C266E0F9F}"/>
              </a:ext>
            </a:extLst>
          </p:cNvPr>
          <p:cNvSpPr txBox="1">
            <a:spLocks noChangeArrowheads="1"/>
          </p:cNvSpPr>
          <p:nvPr/>
        </p:nvSpPr>
        <p:spPr bwMode="auto">
          <a:xfrm>
            <a:off x="4772025" y="2528888"/>
            <a:ext cx="87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Times" panose="02020603050405020304" pitchFamily="18" charset="0"/>
                <a:ea typeface="Osaka"/>
              </a:rPr>
              <a:t>不備無し</a:t>
            </a:r>
          </a:p>
        </p:txBody>
      </p:sp>
      <p:sp>
        <p:nvSpPr>
          <p:cNvPr id="73742" name="テキスト ボックス 24">
            <a:extLst>
              <a:ext uri="{FF2B5EF4-FFF2-40B4-BE49-F238E27FC236}">
                <a16:creationId xmlns:a16="http://schemas.microsoft.com/office/drawing/2014/main" id="{786033B1-44A6-4A5B-8629-4FAD227BD8B8}"/>
              </a:ext>
            </a:extLst>
          </p:cNvPr>
          <p:cNvSpPr txBox="1">
            <a:spLocks noChangeArrowheads="1"/>
          </p:cNvSpPr>
          <p:nvPr/>
        </p:nvSpPr>
        <p:spPr bwMode="auto">
          <a:xfrm>
            <a:off x="7088188" y="2493963"/>
            <a:ext cx="11779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Times" panose="02020603050405020304" pitchFamily="18" charset="0"/>
                <a:ea typeface="Osaka"/>
              </a:rPr>
              <a:t>手数料の支払い</a:t>
            </a:r>
          </a:p>
        </p:txBody>
      </p:sp>
      <p:cxnSp>
        <p:nvCxnSpPr>
          <p:cNvPr id="26" name="直線矢印コネクタ 25">
            <a:extLst>
              <a:ext uri="{FF2B5EF4-FFF2-40B4-BE49-F238E27FC236}">
                <a16:creationId xmlns:a16="http://schemas.microsoft.com/office/drawing/2014/main" id="{F9A532F8-BA50-46BC-B825-122661599B2C}"/>
              </a:ext>
            </a:extLst>
          </p:cNvPr>
          <p:cNvCxnSpPr>
            <a:cxnSpLocks/>
            <a:stCxn id="9" idx="2"/>
          </p:cNvCxnSpPr>
          <p:nvPr/>
        </p:nvCxnSpPr>
        <p:spPr>
          <a:xfrm>
            <a:off x="3743325" y="2376488"/>
            <a:ext cx="0" cy="6223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494B777F-4D32-4CCC-99F1-14DABEB64504}"/>
              </a:ext>
            </a:extLst>
          </p:cNvPr>
          <p:cNvSpPr/>
          <p:nvPr/>
        </p:nvSpPr>
        <p:spPr>
          <a:xfrm>
            <a:off x="2936875" y="3060700"/>
            <a:ext cx="1612900"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rPr>
              <a:t>保留</a:t>
            </a:r>
          </a:p>
        </p:txBody>
      </p:sp>
      <p:sp>
        <p:nvSpPr>
          <p:cNvPr id="73745" name="テキスト ボックス 38">
            <a:extLst>
              <a:ext uri="{FF2B5EF4-FFF2-40B4-BE49-F238E27FC236}">
                <a16:creationId xmlns:a16="http://schemas.microsoft.com/office/drawing/2014/main" id="{32A01F25-450E-4AFD-BB23-A0799967BFB3}"/>
              </a:ext>
            </a:extLst>
          </p:cNvPr>
          <p:cNvSpPr txBox="1">
            <a:spLocks noChangeArrowheads="1"/>
          </p:cNvSpPr>
          <p:nvPr/>
        </p:nvSpPr>
        <p:spPr bwMode="auto">
          <a:xfrm>
            <a:off x="3709988" y="2590800"/>
            <a:ext cx="879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Times" panose="02020603050405020304" pitchFamily="18" charset="0"/>
                <a:ea typeface="Osaka"/>
              </a:rPr>
              <a:t>不備有り</a:t>
            </a:r>
          </a:p>
        </p:txBody>
      </p:sp>
      <p:cxnSp>
        <p:nvCxnSpPr>
          <p:cNvPr id="40" name="直線矢印コネクタ 39">
            <a:extLst>
              <a:ext uri="{FF2B5EF4-FFF2-40B4-BE49-F238E27FC236}">
                <a16:creationId xmlns:a16="http://schemas.microsoft.com/office/drawing/2014/main" id="{64A7510F-EB0A-40BF-B185-4955C943B73A}"/>
              </a:ext>
            </a:extLst>
          </p:cNvPr>
          <p:cNvCxnSpPr>
            <a:cxnSpLocks/>
            <a:stCxn id="37" idx="1"/>
            <a:endCxn id="47" idx="3"/>
          </p:cNvCxnSpPr>
          <p:nvPr/>
        </p:nvCxnSpPr>
        <p:spPr>
          <a:xfrm flipH="1" flipV="1">
            <a:off x="1919288" y="3286125"/>
            <a:ext cx="1017587" cy="1588"/>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上矢印吹き出し 4">
            <a:extLst>
              <a:ext uri="{FF2B5EF4-FFF2-40B4-BE49-F238E27FC236}">
                <a16:creationId xmlns:a16="http://schemas.microsoft.com/office/drawing/2014/main" id="{FA1A078B-C87F-4062-A427-0BDC5DB0310D}"/>
              </a:ext>
            </a:extLst>
          </p:cNvPr>
          <p:cNvSpPr/>
          <p:nvPr/>
        </p:nvSpPr>
        <p:spPr>
          <a:xfrm>
            <a:off x="3048000" y="3513138"/>
            <a:ext cx="1390650" cy="422275"/>
          </a:xfrm>
          <a:prstGeom prst="upArrowCallou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1000" dirty="0"/>
              <a:t>申請者の修正待ち</a:t>
            </a:r>
          </a:p>
        </p:txBody>
      </p:sp>
      <p:sp>
        <p:nvSpPr>
          <p:cNvPr id="73748" name="テキスト ボックス 44">
            <a:extLst>
              <a:ext uri="{FF2B5EF4-FFF2-40B4-BE49-F238E27FC236}">
                <a16:creationId xmlns:a16="http://schemas.microsoft.com/office/drawing/2014/main" id="{18E9D020-B3FB-4928-B8C8-D1B8447AFD9B}"/>
              </a:ext>
            </a:extLst>
          </p:cNvPr>
          <p:cNvSpPr txBox="1">
            <a:spLocks noChangeArrowheads="1"/>
          </p:cNvSpPr>
          <p:nvPr/>
        </p:nvSpPr>
        <p:spPr bwMode="auto">
          <a:xfrm>
            <a:off x="2000250" y="3343275"/>
            <a:ext cx="1085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Times" panose="02020603050405020304" pitchFamily="18" charset="0"/>
                <a:ea typeface="Osaka"/>
              </a:rPr>
              <a:t>不備を修正</a:t>
            </a:r>
          </a:p>
        </p:txBody>
      </p:sp>
      <p:sp>
        <p:nvSpPr>
          <p:cNvPr id="73749" name="Rectangle 2">
            <a:extLst>
              <a:ext uri="{FF2B5EF4-FFF2-40B4-BE49-F238E27FC236}">
                <a16:creationId xmlns:a16="http://schemas.microsoft.com/office/drawing/2014/main" id="{7B9D448E-A123-459C-B700-248495F47D30}"/>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73750" name="正方形/長方形 11">
            <a:extLst>
              <a:ext uri="{FF2B5EF4-FFF2-40B4-BE49-F238E27FC236}">
                <a16:creationId xmlns:a16="http://schemas.microsoft.com/office/drawing/2014/main" id="{68AB04CD-5973-4DF7-AF22-F59C58DE600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31" name="正方形/長方形 30">
            <a:extLst>
              <a:ext uri="{FF2B5EF4-FFF2-40B4-BE49-F238E27FC236}">
                <a16:creationId xmlns:a16="http://schemas.microsoft.com/office/drawing/2014/main" id="{23E6C587-8725-4920-820A-F4351F87F2EF}"/>
              </a:ext>
            </a:extLst>
          </p:cNvPr>
          <p:cNvSpPr/>
          <p:nvPr/>
        </p:nvSpPr>
        <p:spPr>
          <a:xfrm>
            <a:off x="5516563" y="3065463"/>
            <a:ext cx="1612900" cy="452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rPr>
              <a:t>承認取消</a:t>
            </a:r>
          </a:p>
        </p:txBody>
      </p:sp>
      <p:cxnSp>
        <p:nvCxnSpPr>
          <p:cNvPr id="32" name="直線矢印コネクタ 31">
            <a:extLst>
              <a:ext uri="{FF2B5EF4-FFF2-40B4-BE49-F238E27FC236}">
                <a16:creationId xmlns:a16="http://schemas.microsoft.com/office/drawing/2014/main" id="{8174D06D-B94A-49FE-B8C5-66F7F040DF4F}"/>
              </a:ext>
            </a:extLst>
          </p:cNvPr>
          <p:cNvCxnSpPr>
            <a:cxnSpLocks/>
          </p:cNvCxnSpPr>
          <p:nvPr/>
        </p:nvCxnSpPr>
        <p:spPr>
          <a:xfrm flipH="1">
            <a:off x="6321425" y="2411413"/>
            <a:ext cx="0" cy="658812"/>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C6EE640C-D49A-403D-BBE2-9C3E503158D6}"/>
              </a:ext>
            </a:extLst>
          </p:cNvPr>
          <p:cNvSpPr/>
          <p:nvPr/>
        </p:nvSpPr>
        <p:spPr>
          <a:xfrm>
            <a:off x="8020050" y="3065463"/>
            <a:ext cx="1612900" cy="452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rPr>
              <a:t>交付取消</a:t>
            </a:r>
          </a:p>
        </p:txBody>
      </p:sp>
      <p:sp>
        <p:nvSpPr>
          <p:cNvPr id="47" name="正方形/長方形 46">
            <a:extLst>
              <a:ext uri="{FF2B5EF4-FFF2-40B4-BE49-F238E27FC236}">
                <a16:creationId xmlns:a16="http://schemas.microsoft.com/office/drawing/2014/main" id="{EA58C88F-17A0-4A48-B003-4DFC16EA1811}"/>
              </a:ext>
            </a:extLst>
          </p:cNvPr>
          <p:cNvSpPr/>
          <p:nvPr/>
        </p:nvSpPr>
        <p:spPr>
          <a:xfrm>
            <a:off x="309563" y="3059113"/>
            <a:ext cx="1609725"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rPr>
              <a:t>保存</a:t>
            </a:r>
          </a:p>
        </p:txBody>
      </p:sp>
      <p:cxnSp>
        <p:nvCxnSpPr>
          <p:cNvPr id="52" name="直線矢印コネクタ 51">
            <a:extLst>
              <a:ext uri="{FF2B5EF4-FFF2-40B4-BE49-F238E27FC236}">
                <a16:creationId xmlns:a16="http://schemas.microsoft.com/office/drawing/2014/main" id="{C9CADA78-F102-42FC-8F31-4DFBADCE7B6A}"/>
              </a:ext>
            </a:extLst>
          </p:cNvPr>
          <p:cNvCxnSpPr>
            <a:cxnSpLocks/>
          </p:cNvCxnSpPr>
          <p:nvPr/>
        </p:nvCxnSpPr>
        <p:spPr>
          <a:xfrm flipH="1">
            <a:off x="8829675" y="2376488"/>
            <a:ext cx="0" cy="6604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69B5AA29-1365-41BF-BF5C-48AE0D311CA6}"/>
              </a:ext>
            </a:extLst>
          </p:cNvPr>
          <p:cNvCxnSpPr>
            <a:cxnSpLocks/>
          </p:cNvCxnSpPr>
          <p:nvPr/>
        </p:nvCxnSpPr>
        <p:spPr>
          <a:xfrm flipH="1" flipV="1">
            <a:off x="1354138" y="2374900"/>
            <a:ext cx="3175" cy="695325"/>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73757" name="テキスト ボックス 22">
            <a:extLst>
              <a:ext uri="{FF2B5EF4-FFF2-40B4-BE49-F238E27FC236}">
                <a16:creationId xmlns:a16="http://schemas.microsoft.com/office/drawing/2014/main" id="{F889933B-1DCF-47E7-B65E-1E69D03516C0}"/>
              </a:ext>
            </a:extLst>
          </p:cNvPr>
          <p:cNvSpPr txBox="1">
            <a:spLocks noChangeArrowheads="1"/>
          </p:cNvSpPr>
          <p:nvPr/>
        </p:nvSpPr>
        <p:spPr bwMode="auto">
          <a:xfrm>
            <a:off x="1347788" y="2432050"/>
            <a:ext cx="9318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Times" panose="02020603050405020304" pitchFamily="18" charset="0"/>
                <a:ea typeface="Osaka"/>
              </a:rPr>
              <a:t>申請</a:t>
            </a:r>
            <a:endParaRPr lang="en-US" altLang="ja-JP" sz="1100">
              <a:latin typeface="Times" panose="02020603050405020304" pitchFamily="18" charset="0"/>
              <a:ea typeface="Osaka"/>
            </a:endParaRPr>
          </a:p>
          <a:p>
            <a:pPr>
              <a:spcBef>
                <a:spcPct val="0"/>
              </a:spcBef>
              <a:buClrTx/>
              <a:buFontTx/>
              <a:buNone/>
            </a:pPr>
            <a:r>
              <a:rPr lang="ja-JP" altLang="en-US" sz="1100">
                <a:latin typeface="Times" panose="02020603050405020304" pitchFamily="18" charset="0"/>
                <a:ea typeface="Osaka"/>
              </a:rPr>
              <a:t>または</a:t>
            </a:r>
            <a:endParaRPr lang="en-US" altLang="ja-JP" sz="1100">
              <a:latin typeface="Times" panose="02020603050405020304" pitchFamily="18" charset="0"/>
              <a:ea typeface="Osaka"/>
            </a:endParaRPr>
          </a:p>
          <a:p>
            <a:pPr>
              <a:spcBef>
                <a:spcPct val="0"/>
              </a:spcBef>
              <a:buClrTx/>
              <a:buFontTx/>
              <a:buNone/>
            </a:pPr>
            <a:r>
              <a:rPr lang="ja-JP" altLang="en-US" sz="1100">
                <a:latin typeface="Times" panose="02020603050405020304" pitchFamily="18" charset="0"/>
                <a:ea typeface="Osaka"/>
              </a:rPr>
              <a:t>再申請</a:t>
            </a:r>
            <a:endParaRPr lang="en-US" altLang="ja-JP" sz="1100">
              <a:latin typeface="Times" panose="02020603050405020304" pitchFamily="18" charset="0"/>
              <a:ea typeface="Osaka"/>
            </a:endParaRPr>
          </a:p>
        </p:txBody>
      </p:sp>
      <p:cxnSp>
        <p:nvCxnSpPr>
          <p:cNvPr id="56" name="直線矢印コネクタ 55">
            <a:extLst>
              <a:ext uri="{FF2B5EF4-FFF2-40B4-BE49-F238E27FC236}">
                <a16:creationId xmlns:a16="http://schemas.microsoft.com/office/drawing/2014/main" id="{3CB93338-98FA-44EF-8122-498F5067DF5A}"/>
              </a:ext>
            </a:extLst>
          </p:cNvPr>
          <p:cNvCxnSpPr>
            <a:cxnSpLocks/>
          </p:cNvCxnSpPr>
          <p:nvPr/>
        </p:nvCxnSpPr>
        <p:spPr>
          <a:xfrm>
            <a:off x="1065213" y="2408238"/>
            <a:ext cx="0" cy="6223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73759" name="テキスト ボックス 22">
            <a:extLst>
              <a:ext uri="{FF2B5EF4-FFF2-40B4-BE49-F238E27FC236}">
                <a16:creationId xmlns:a16="http://schemas.microsoft.com/office/drawing/2014/main" id="{D9EA8A87-2E9B-4EAE-A77C-25D6AC348C3E}"/>
              </a:ext>
            </a:extLst>
          </p:cNvPr>
          <p:cNvSpPr txBox="1">
            <a:spLocks noChangeArrowheads="1"/>
          </p:cNvSpPr>
          <p:nvPr/>
        </p:nvSpPr>
        <p:spPr bwMode="auto">
          <a:xfrm>
            <a:off x="358775" y="2566988"/>
            <a:ext cx="9223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Times" panose="02020603050405020304" pitchFamily="18" charset="0"/>
                <a:ea typeface="Osaka"/>
              </a:rPr>
              <a:t>申請取消</a:t>
            </a:r>
            <a:endParaRPr lang="en-US" altLang="ja-JP" sz="1100">
              <a:latin typeface="Times" panose="02020603050405020304" pitchFamily="18" charset="0"/>
              <a:ea typeface="Osak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番号プレースホルダー 3">
            <a:extLst>
              <a:ext uri="{FF2B5EF4-FFF2-40B4-BE49-F238E27FC236}">
                <a16:creationId xmlns:a16="http://schemas.microsoft.com/office/drawing/2014/main" id="{90F5E323-C391-4436-BF47-BC2DF4E02D3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404AD72-CD33-45A4-8E26-FB9233794B66}" type="slidenum">
              <a:rPr lang="en-US" altLang="ja-JP" sz="1000" smtClean="0">
                <a:ea typeface="Osaka"/>
              </a:rPr>
              <a:pPr>
                <a:spcBef>
                  <a:spcPct val="0"/>
                </a:spcBef>
                <a:buClrTx/>
                <a:buFontTx/>
                <a:buNone/>
              </a:pPr>
              <a:t>37</a:t>
            </a:fld>
            <a:endParaRPr lang="en-US" altLang="ja-JP" sz="1000">
              <a:ea typeface="Osaka"/>
            </a:endParaRPr>
          </a:p>
        </p:txBody>
      </p:sp>
      <p:sp>
        <p:nvSpPr>
          <p:cNvPr id="75779" name="テキスト ボックス 11">
            <a:extLst>
              <a:ext uri="{FF2B5EF4-FFF2-40B4-BE49-F238E27FC236}">
                <a16:creationId xmlns:a16="http://schemas.microsoft.com/office/drawing/2014/main" id="{FA159A02-FD6E-4314-8618-EABE89A811DE}"/>
              </a:ext>
            </a:extLst>
          </p:cNvPr>
          <p:cNvSpPr txBox="1">
            <a:spLocks noChangeArrowheads="1"/>
          </p:cNvSpPr>
          <p:nvPr/>
        </p:nvSpPr>
        <p:spPr bwMode="auto">
          <a:xfrm>
            <a:off x="65088" y="1001713"/>
            <a:ext cx="8640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endParaRPr lang="ja-JP" altLang="en-US" u="sng">
              <a:solidFill>
                <a:srgbClr val="FF0000"/>
              </a:solidFill>
              <a:latin typeface="Times" panose="02020603050405020304" pitchFamily="18" charset="0"/>
              <a:ea typeface="Osaka"/>
            </a:endParaRPr>
          </a:p>
        </p:txBody>
      </p:sp>
      <p:sp>
        <p:nvSpPr>
          <p:cNvPr id="75780" name="Rectangle 2">
            <a:extLst>
              <a:ext uri="{FF2B5EF4-FFF2-40B4-BE49-F238E27FC236}">
                <a16:creationId xmlns:a16="http://schemas.microsoft.com/office/drawing/2014/main" id="{310D62E2-0E3F-4ADC-9580-CE467DA7944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52231" name="正方形/長方形 11">
            <a:extLst>
              <a:ext uri="{FF2B5EF4-FFF2-40B4-BE49-F238E27FC236}">
                <a16:creationId xmlns:a16="http://schemas.microsoft.com/office/drawing/2014/main" id="{008211BB-C7EF-4A59-9442-0148B70C4C26}"/>
              </a:ext>
            </a:extLst>
          </p:cNvPr>
          <p:cNvSpPr>
            <a:spLocks noChangeArrowheads="1"/>
          </p:cNvSpPr>
          <p:nvPr/>
        </p:nvSpPr>
        <p:spPr bwMode="auto">
          <a:xfrm>
            <a:off x="65088" y="4688488"/>
            <a:ext cx="6028948" cy="1169551"/>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400" dirty="0">
                <a:latin typeface="Times" panose="02020603050405020304" pitchFamily="18" charset="0"/>
                <a:ea typeface="Osaka"/>
              </a:rPr>
              <a:t>・申請を開始するには、発給申請状況一覧画面から「原産地証明書</a:t>
            </a:r>
            <a:endParaRPr lang="en-US" altLang="ja-JP" sz="1400" dirty="0">
              <a:latin typeface="Times" panose="02020603050405020304" pitchFamily="18" charset="0"/>
              <a:ea typeface="Osaka"/>
            </a:endParaRPr>
          </a:p>
          <a:p>
            <a:pPr>
              <a:spcBef>
                <a:spcPct val="0"/>
              </a:spcBef>
              <a:buClrTx/>
              <a:buFontTx/>
              <a:buNone/>
              <a:defRPr/>
            </a:pPr>
            <a:r>
              <a:rPr lang="ja-JP" altLang="en-US" sz="1400" dirty="0">
                <a:latin typeface="Times" panose="02020603050405020304" pitchFamily="18" charset="0"/>
                <a:ea typeface="Osaka"/>
              </a:rPr>
              <a:t>（日本産）」をクリックします。</a:t>
            </a:r>
            <a:endParaRPr lang="en-US" altLang="ja-JP" sz="1400" dirty="0">
              <a:latin typeface="Times" panose="02020603050405020304" pitchFamily="18" charset="0"/>
              <a:ea typeface="Osaka"/>
            </a:endParaRPr>
          </a:p>
          <a:p>
            <a:pPr>
              <a:spcBef>
                <a:spcPct val="0"/>
              </a:spcBef>
              <a:buClrTx/>
              <a:buFont typeface="Osaka"/>
              <a:buNone/>
              <a:defRPr/>
            </a:pPr>
            <a:r>
              <a:rPr lang="ja-JP" altLang="en-US" sz="1400" dirty="0">
                <a:latin typeface="Times" panose="02020603050405020304" pitchFamily="18" charset="0"/>
                <a:ea typeface="Osaka"/>
              </a:rPr>
              <a:t>　</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過去の申請内容をコピーして申請を行うことも可能です。</a:t>
            </a:r>
            <a:endParaRPr lang="en-US" altLang="ja-JP" sz="1400" dirty="0">
              <a:latin typeface="Times" panose="02020603050405020304" pitchFamily="18" charset="0"/>
              <a:ea typeface="Osaka"/>
            </a:endParaRPr>
          </a:p>
          <a:p>
            <a:pPr>
              <a:spcBef>
                <a:spcPct val="0"/>
              </a:spcBef>
              <a:buClrTx/>
              <a:buFontTx/>
              <a:buNone/>
              <a:defRPr/>
            </a:pPr>
            <a:r>
              <a:rPr lang="ja-JP" altLang="en-US" sz="1400" dirty="0">
                <a:latin typeface="Times" panose="02020603050405020304" pitchFamily="18" charset="0"/>
                <a:ea typeface="Osaka"/>
              </a:rPr>
              <a:t>・「</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重要</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発給申請にあたっての確認のお願い」をお読みいただき、</a:t>
            </a:r>
            <a:endParaRPr lang="en-US" altLang="ja-JP" sz="1400" dirty="0">
              <a:latin typeface="Times" panose="02020603050405020304" pitchFamily="18" charset="0"/>
              <a:ea typeface="Osaka"/>
            </a:endParaRPr>
          </a:p>
          <a:p>
            <a:pPr>
              <a:spcBef>
                <a:spcPct val="0"/>
              </a:spcBef>
              <a:buClrTx/>
              <a:buFontTx/>
              <a:buNone/>
              <a:defRPr/>
            </a:pPr>
            <a:r>
              <a:rPr lang="ja-JP" altLang="en-US" sz="1400" dirty="0">
                <a:latin typeface="Times" panose="02020603050405020304" pitchFamily="18" charset="0"/>
                <a:ea typeface="Osaka"/>
              </a:rPr>
              <a:t>　「発給申請」をクリックします。</a:t>
            </a:r>
            <a:endParaRPr lang="en-US" altLang="ja-JP" sz="1400" strike="sngStrike" dirty="0">
              <a:solidFill>
                <a:srgbClr val="FF0000"/>
              </a:solidFill>
              <a:latin typeface="Times" panose="02020603050405020304" pitchFamily="18" charset="0"/>
              <a:ea typeface="Osaka"/>
            </a:endParaRPr>
          </a:p>
        </p:txBody>
      </p:sp>
      <p:sp>
        <p:nvSpPr>
          <p:cNvPr id="75782" name="正方形/長方形 11">
            <a:extLst>
              <a:ext uri="{FF2B5EF4-FFF2-40B4-BE49-F238E27FC236}">
                <a16:creationId xmlns:a16="http://schemas.microsoft.com/office/drawing/2014/main" id="{C5D0AAED-18D5-4692-9907-A017F0D284B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75783" name="正方形/長方形 11">
            <a:extLst>
              <a:ext uri="{FF2B5EF4-FFF2-40B4-BE49-F238E27FC236}">
                <a16:creationId xmlns:a16="http://schemas.microsoft.com/office/drawing/2014/main" id="{A224AE03-C684-45FD-B2DE-4C9AC411AA01}"/>
              </a:ext>
            </a:extLst>
          </p:cNvPr>
          <p:cNvSpPr>
            <a:spLocks noChangeArrowheads="1"/>
          </p:cNvSpPr>
          <p:nvPr/>
        </p:nvSpPr>
        <p:spPr bwMode="auto">
          <a:xfrm>
            <a:off x="776288" y="4292600"/>
            <a:ext cx="54562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u="sng">
                <a:latin typeface="メイリオ" panose="020B0604030504040204" pitchFamily="50" charset="-128"/>
                <a:ea typeface="メイリオ" panose="020B0604030504040204" pitchFamily="50" charset="-128"/>
              </a:rPr>
              <a:t>過去の申請内容をコピーして申請を開始する場合は「複写」</a:t>
            </a:r>
            <a:endParaRPr lang="en-US" altLang="ja-JP" sz="1400" u="sng">
              <a:latin typeface="メイリオ" panose="020B0604030504040204" pitchFamily="50" charset="-128"/>
              <a:ea typeface="メイリオ" panose="020B0604030504040204" pitchFamily="50" charset="-128"/>
            </a:endParaRPr>
          </a:p>
        </p:txBody>
      </p:sp>
      <p:sp>
        <p:nvSpPr>
          <p:cNvPr id="75784" name="正方形/長方形 11">
            <a:extLst>
              <a:ext uri="{FF2B5EF4-FFF2-40B4-BE49-F238E27FC236}">
                <a16:creationId xmlns:a16="http://schemas.microsoft.com/office/drawing/2014/main" id="{BC831B81-19D0-4404-9928-5EA4074DCB54}"/>
              </a:ext>
            </a:extLst>
          </p:cNvPr>
          <p:cNvSpPr>
            <a:spLocks noChangeArrowheads="1"/>
          </p:cNvSpPr>
          <p:nvPr/>
        </p:nvSpPr>
        <p:spPr bwMode="auto">
          <a:xfrm>
            <a:off x="6608763" y="1660525"/>
            <a:ext cx="1658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2000">
                <a:latin typeface="メイリオ" panose="020B0604030504040204" pitchFamily="50" charset="-128"/>
                <a:ea typeface="メイリオ" panose="020B0604030504040204" pitchFamily="50" charset="-128"/>
              </a:rPr>
              <a:t>申請開始！</a:t>
            </a:r>
            <a:endParaRPr lang="en-US" altLang="ja-JP" sz="2000">
              <a:latin typeface="メイリオ" panose="020B0604030504040204" pitchFamily="50" charset="-128"/>
              <a:ea typeface="メイリオ" panose="020B0604030504040204" pitchFamily="50" charset="-128"/>
            </a:endParaRPr>
          </a:p>
        </p:txBody>
      </p:sp>
      <p:pic>
        <p:nvPicPr>
          <p:cNvPr id="75785" name="図 2">
            <a:extLst>
              <a:ext uri="{FF2B5EF4-FFF2-40B4-BE49-F238E27FC236}">
                <a16:creationId xmlns:a16="http://schemas.microsoft.com/office/drawing/2014/main" id="{AF13FA3B-483D-490C-B503-3EF7B0D7F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474788"/>
            <a:ext cx="605631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直線矢印コネクタ 24">
            <a:extLst>
              <a:ext uri="{FF2B5EF4-FFF2-40B4-BE49-F238E27FC236}">
                <a16:creationId xmlns:a16="http://schemas.microsoft.com/office/drawing/2014/main" id="{6C176807-054E-495D-B662-7ED5CB181649}"/>
              </a:ext>
            </a:extLst>
          </p:cNvPr>
          <p:cNvCxnSpPr>
            <a:cxnSpLocks/>
          </p:cNvCxnSpPr>
          <p:nvPr/>
        </p:nvCxnSpPr>
        <p:spPr>
          <a:xfrm>
            <a:off x="5384800" y="3829050"/>
            <a:ext cx="0" cy="46355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D833218B-C23E-45D7-826B-43815920E8A4}"/>
              </a:ext>
            </a:extLst>
          </p:cNvPr>
          <p:cNvCxnSpPr>
            <a:cxnSpLocks/>
            <a:endCxn id="75785" idx="3"/>
          </p:cNvCxnSpPr>
          <p:nvPr/>
        </p:nvCxnSpPr>
        <p:spPr>
          <a:xfrm>
            <a:off x="3297238" y="2028825"/>
            <a:ext cx="2951162" cy="723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id="{C4F6A257-A328-44EF-A990-7F63814DE5E0}"/>
              </a:ext>
            </a:extLst>
          </p:cNvPr>
          <p:cNvSpPr/>
          <p:nvPr/>
        </p:nvSpPr>
        <p:spPr>
          <a:xfrm>
            <a:off x="5224463" y="3657600"/>
            <a:ext cx="322262" cy="1714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75789" name="図 4">
            <a:extLst>
              <a:ext uri="{FF2B5EF4-FFF2-40B4-BE49-F238E27FC236}">
                <a16:creationId xmlns:a16="http://schemas.microsoft.com/office/drawing/2014/main" id="{A9693589-DF61-4448-A4E6-4C18F1C2C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338" y="2801938"/>
            <a:ext cx="35210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角を丸くする 6">
            <a:extLst>
              <a:ext uri="{FF2B5EF4-FFF2-40B4-BE49-F238E27FC236}">
                <a16:creationId xmlns:a16="http://schemas.microsoft.com/office/drawing/2014/main" id="{5F995343-1826-4D41-B822-AD32CBFF080D}"/>
              </a:ext>
            </a:extLst>
          </p:cNvPr>
          <p:cNvSpPr/>
          <p:nvPr/>
        </p:nvSpPr>
        <p:spPr>
          <a:xfrm>
            <a:off x="7950200" y="6002338"/>
            <a:ext cx="423863"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6" name="直線矢印コネクタ 15">
            <a:extLst>
              <a:ext uri="{FF2B5EF4-FFF2-40B4-BE49-F238E27FC236}">
                <a16:creationId xmlns:a16="http://schemas.microsoft.com/office/drawing/2014/main" id="{62F0A34F-1207-421D-9DF9-2360C9C7E876}"/>
              </a:ext>
            </a:extLst>
          </p:cNvPr>
          <p:cNvCxnSpPr>
            <a:cxnSpLocks/>
          </p:cNvCxnSpPr>
          <p:nvPr/>
        </p:nvCxnSpPr>
        <p:spPr>
          <a:xfrm flipH="1">
            <a:off x="3297238" y="1844675"/>
            <a:ext cx="316865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8AE89621-9F6E-4A6C-86DB-9F7FBCE3CD87}"/>
              </a:ext>
            </a:extLst>
          </p:cNvPr>
          <p:cNvCxnSpPr>
            <a:cxnSpLocks/>
          </p:cNvCxnSpPr>
          <p:nvPr/>
        </p:nvCxnSpPr>
        <p:spPr>
          <a:xfrm>
            <a:off x="5554663" y="3717925"/>
            <a:ext cx="67786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ー 3">
            <a:extLst>
              <a:ext uri="{FF2B5EF4-FFF2-40B4-BE49-F238E27FC236}">
                <a16:creationId xmlns:a16="http://schemas.microsoft.com/office/drawing/2014/main" id="{4B16B516-8256-4582-AE99-603AEDE3CC4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A53F56E-5C9D-47C2-9424-EDA7C1ED29DF}" type="slidenum">
              <a:rPr lang="en-US" altLang="ja-JP" sz="1000" smtClean="0">
                <a:ea typeface="Osaka"/>
              </a:rPr>
              <a:pPr>
                <a:spcBef>
                  <a:spcPct val="0"/>
                </a:spcBef>
                <a:buClrTx/>
                <a:buFontTx/>
                <a:buNone/>
              </a:pPr>
              <a:t>38</a:t>
            </a:fld>
            <a:endParaRPr lang="en-US" altLang="ja-JP" sz="1000">
              <a:ea typeface="Osaka"/>
            </a:endParaRPr>
          </a:p>
        </p:txBody>
      </p:sp>
      <p:sp>
        <p:nvSpPr>
          <p:cNvPr id="77827" name="テキスト ボックス 11">
            <a:extLst>
              <a:ext uri="{FF2B5EF4-FFF2-40B4-BE49-F238E27FC236}">
                <a16:creationId xmlns:a16="http://schemas.microsoft.com/office/drawing/2014/main" id="{B67E210A-EA32-4351-B655-BEE61766A8A2}"/>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（全体の流れ）</a:t>
            </a:r>
            <a:r>
              <a:rPr lang="en-US" altLang="ja-JP" u="sng">
                <a:latin typeface="Times" panose="02020603050405020304" pitchFamily="18" charset="0"/>
                <a:ea typeface="Osaka"/>
              </a:rPr>
              <a:t>※</a:t>
            </a:r>
            <a:r>
              <a:rPr lang="ja-JP" altLang="en-US" u="sng">
                <a:latin typeface="Times" panose="02020603050405020304" pitchFamily="18" charset="0"/>
                <a:ea typeface="Osaka"/>
              </a:rPr>
              <a:t>手入力</a:t>
            </a:r>
            <a:endParaRPr lang="ja-JP" altLang="en-US" u="sng">
              <a:solidFill>
                <a:srgbClr val="FF0000"/>
              </a:solidFill>
              <a:latin typeface="Times" panose="02020603050405020304" pitchFamily="18" charset="0"/>
              <a:ea typeface="Osaka"/>
            </a:endParaRPr>
          </a:p>
        </p:txBody>
      </p:sp>
      <p:sp>
        <p:nvSpPr>
          <p:cNvPr id="77828" name="Rectangle 2">
            <a:extLst>
              <a:ext uri="{FF2B5EF4-FFF2-40B4-BE49-F238E27FC236}">
                <a16:creationId xmlns:a16="http://schemas.microsoft.com/office/drawing/2014/main" id="{2E1CA234-E6C2-491C-850B-872ACC360DC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77829" name="正方形/長方形 11">
            <a:extLst>
              <a:ext uri="{FF2B5EF4-FFF2-40B4-BE49-F238E27FC236}">
                <a16:creationId xmlns:a16="http://schemas.microsoft.com/office/drawing/2014/main" id="{C469AC2C-80F4-4395-BA17-1B8EBAEE01D4}"/>
              </a:ext>
            </a:extLst>
          </p:cNvPr>
          <p:cNvSpPr>
            <a:spLocks noChangeArrowheads="1"/>
          </p:cNvSpPr>
          <p:nvPr/>
        </p:nvSpPr>
        <p:spPr bwMode="auto">
          <a:xfrm>
            <a:off x="52388" y="3409950"/>
            <a:ext cx="3313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②典拠インボイスを画面入力</a:t>
            </a:r>
            <a:endParaRPr lang="en-US" altLang="ja-JP" sz="1600">
              <a:latin typeface="Times" panose="02020603050405020304" pitchFamily="18" charset="0"/>
              <a:ea typeface="Osaka"/>
            </a:endParaRPr>
          </a:p>
        </p:txBody>
      </p:sp>
      <p:sp>
        <p:nvSpPr>
          <p:cNvPr id="77830" name="正方形/長方形 11">
            <a:extLst>
              <a:ext uri="{FF2B5EF4-FFF2-40B4-BE49-F238E27FC236}">
                <a16:creationId xmlns:a16="http://schemas.microsoft.com/office/drawing/2014/main" id="{CB705DB6-335C-49B8-8A8B-587AC06E0E48}"/>
              </a:ext>
            </a:extLst>
          </p:cNvPr>
          <p:cNvSpPr>
            <a:spLocks noChangeArrowheads="1"/>
          </p:cNvSpPr>
          <p:nvPr/>
        </p:nvSpPr>
        <p:spPr bwMode="auto">
          <a:xfrm>
            <a:off x="66675" y="1484313"/>
            <a:ext cx="2735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①証明依頼書を画面入力</a:t>
            </a:r>
            <a:endParaRPr lang="en-US" altLang="ja-JP" sz="1600">
              <a:latin typeface="Times" panose="02020603050405020304" pitchFamily="18" charset="0"/>
              <a:ea typeface="Osaka"/>
            </a:endParaRPr>
          </a:p>
        </p:txBody>
      </p:sp>
      <p:sp>
        <p:nvSpPr>
          <p:cNvPr id="77831" name="正方形/長方形 11">
            <a:extLst>
              <a:ext uri="{FF2B5EF4-FFF2-40B4-BE49-F238E27FC236}">
                <a16:creationId xmlns:a16="http://schemas.microsoft.com/office/drawing/2014/main" id="{10235189-AF34-4D78-B551-85B806397D14}"/>
              </a:ext>
            </a:extLst>
          </p:cNvPr>
          <p:cNvSpPr>
            <a:spLocks noChangeArrowheads="1"/>
          </p:cNvSpPr>
          <p:nvPr/>
        </p:nvSpPr>
        <p:spPr bwMode="auto">
          <a:xfrm>
            <a:off x="71438" y="5480050"/>
            <a:ext cx="3673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③原産地証明書を画面入力</a:t>
            </a:r>
            <a:endParaRPr lang="en-US" altLang="ja-JP" sz="16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（インボイスの記載と異なる箇所を修正）</a:t>
            </a:r>
            <a:endParaRPr lang="en-US" altLang="ja-JP" sz="1400">
              <a:latin typeface="Times" panose="02020603050405020304" pitchFamily="18" charset="0"/>
              <a:ea typeface="Osaka"/>
            </a:endParaRPr>
          </a:p>
        </p:txBody>
      </p:sp>
      <p:sp>
        <p:nvSpPr>
          <p:cNvPr id="77832" name="正方形/長方形 11">
            <a:extLst>
              <a:ext uri="{FF2B5EF4-FFF2-40B4-BE49-F238E27FC236}">
                <a16:creationId xmlns:a16="http://schemas.microsoft.com/office/drawing/2014/main" id="{9859163E-36D3-40F0-90DB-43C9912B3CC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5" name="矢印: 右 4">
            <a:extLst>
              <a:ext uri="{FF2B5EF4-FFF2-40B4-BE49-F238E27FC236}">
                <a16:creationId xmlns:a16="http://schemas.microsoft.com/office/drawing/2014/main" id="{84CF60F8-E970-4F7A-A092-70A7E4A9E072}"/>
              </a:ext>
            </a:extLst>
          </p:cNvPr>
          <p:cNvSpPr/>
          <p:nvPr/>
        </p:nvSpPr>
        <p:spPr>
          <a:xfrm rot="5400000">
            <a:off x="6292850" y="2678113"/>
            <a:ext cx="244475" cy="112395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77834" name="正方形/長方形 11">
            <a:extLst>
              <a:ext uri="{FF2B5EF4-FFF2-40B4-BE49-F238E27FC236}">
                <a16:creationId xmlns:a16="http://schemas.microsoft.com/office/drawing/2014/main" id="{C9A39C34-9D30-4523-9FC2-4D0CCC18265F}"/>
              </a:ext>
            </a:extLst>
          </p:cNvPr>
          <p:cNvSpPr>
            <a:spLocks noChangeArrowheads="1"/>
          </p:cNvSpPr>
          <p:nvPr/>
        </p:nvSpPr>
        <p:spPr bwMode="auto">
          <a:xfrm>
            <a:off x="46038" y="3698875"/>
            <a:ext cx="3797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・インボイス記載事項から、最低限審査に必要な情</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報を入力していただきます。必ずしも、全てのイ</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ンボイス記載事項を入力する必要はありません。</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・「インボイスの内容を原産地証明書に転記」ボタ</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ンを押すと、インボイスの内容が「原産地証明書</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」の入力欄に転記されます。</a:t>
            </a:r>
            <a:endParaRPr lang="en-US" altLang="ja-JP" sz="1200">
              <a:latin typeface="Times" panose="02020603050405020304" pitchFamily="18" charset="0"/>
              <a:ea typeface="Osaka"/>
            </a:endParaRPr>
          </a:p>
        </p:txBody>
      </p:sp>
      <p:sp>
        <p:nvSpPr>
          <p:cNvPr id="33" name="矢印: 右 32">
            <a:extLst>
              <a:ext uri="{FF2B5EF4-FFF2-40B4-BE49-F238E27FC236}">
                <a16:creationId xmlns:a16="http://schemas.microsoft.com/office/drawing/2014/main" id="{1C0EB165-82C9-485A-9143-52063EAB6E6F}"/>
              </a:ext>
            </a:extLst>
          </p:cNvPr>
          <p:cNvSpPr/>
          <p:nvPr/>
        </p:nvSpPr>
        <p:spPr>
          <a:xfrm rot="5400000">
            <a:off x="6292850" y="4629151"/>
            <a:ext cx="244475" cy="112395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77836" name="正方形/長方形 11">
            <a:extLst>
              <a:ext uri="{FF2B5EF4-FFF2-40B4-BE49-F238E27FC236}">
                <a16:creationId xmlns:a16="http://schemas.microsoft.com/office/drawing/2014/main" id="{10F7BE2E-BA65-4A7B-BB3B-73BBE6366131}"/>
              </a:ext>
            </a:extLst>
          </p:cNvPr>
          <p:cNvSpPr>
            <a:spLocks noChangeArrowheads="1"/>
          </p:cNvSpPr>
          <p:nvPr/>
        </p:nvSpPr>
        <p:spPr bwMode="auto">
          <a:xfrm>
            <a:off x="42863" y="6064250"/>
            <a:ext cx="3702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・入力内容が原産地証明書に反映されます。</a:t>
            </a:r>
            <a:endParaRPr lang="en-US" altLang="ja-JP" sz="1200">
              <a:latin typeface="Times" panose="02020603050405020304" pitchFamily="18" charset="0"/>
              <a:ea typeface="Osaka"/>
            </a:endParaRPr>
          </a:p>
        </p:txBody>
      </p:sp>
      <p:pic>
        <p:nvPicPr>
          <p:cNvPr id="77837" name="図 3" descr="コンピューターのスクリーンショット&#10;&#10;自動的に生成された説明">
            <a:extLst>
              <a:ext uri="{FF2B5EF4-FFF2-40B4-BE49-F238E27FC236}">
                <a16:creationId xmlns:a16="http://schemas.microsoft.com/office/drawing/2014/main" id="{07B990C4-A88C-494D-A3BE-A759516EEF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578"/>
          <a:stretch/>
        </p:blipFill>
        <p:spPr bwMode="auto">
          <a:xfrm>
            <a:off x="3781425" y="2181225"/>
            <a:ext cx="51323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8" name="図 3">
            <a:extLst>
              <a:ext uri="{FF2B5EF4-FFF2-40B4-BE49-F238E27FC236}">
                <a16:creationId xmlns:a16="http://schemas.microsoft.com/office/drawing/2014/main" id="{46E2E733-230C-4ACA-9BEC-1B1F8C959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725" y="3387725"/>
            <a:ext cx="5072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四角形: 角を丸くする 2">
            <a:extLst>
              <a:ext uri="{FF2B5EF4-FFF2-40B4-BE49-F238E27FC236}">
                <a16:creationId xmlns:a16="http://schemas.microsoft.com/office/drawing/2014/main" id="{D15746A2-9C21-4919-AA15-23C78A186585}"/>
              </a:ext>
            </a:extLst>
          </p:cNvPr>
          <p:cNvSpPr/>
          <p:nvPr/>
        </p:nvSpPr>
        <p:spPr>
          <a:xfrm>
            <a:off x="6465888" y="4724400"/>
            <a:ext cx="1366837" cy="2444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77841" name="図 8">
            <a:extLst>
              <a:ext uri="{FF2B5EF4-FFF2-40B4-BE49-F238E27FC236}">
                <a16:creationId xmlns:a16="http://schemas.microsoft.com/office/drawing/2014/main" id="{2D66B5D8-725C-48D2-90A4-2F79316C76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6350" y="5373688"/>
            <a:ext cx="5024438"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99A7C351-8FD0-42CC-BE9B-9B3868483F07}"/>
              </a:ext>
            </a:extLst>
          </p:cNvPr>
          <p:cNvPicPr>
            <a:picLocks noChangeAspect="1"/>
          </p:cNvPicPr>
          <p:nvPr/>
        </p:nvPicPr>
        <p:blipFill>
          <a:blip r:embed="rId6"/>
          <a:stretch>
            <a:fillRect/>
          </a:stretch>
        </p:blipFill>
        <p:spPr>
          <a:xfrm>
            <a:off x="3765549" y="1455209"/>
            <a:ext cx="5148263" cy="6776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a:extLst>
              <a:ext uri="{FF2B5EF4-FFF2-40B4-BE49-F238E27FC236}">
                <a16:creationId xmlns:a16="http://schemas.microsoft.com/office/drawing/2014/main" id="{272CC8F7-2ECF-459F-96F9-B54667EBE6E4}"/>
              </a:ext>
            </a:extLst>
          </p:cNvPr>
          <p:cNvSpPr>
            <a:spLocks noGrp="1"/>
          </p:cNvSpPr>
          <p:nvPr>
            <p:ph type="sldNum" sz="quarter" idx="10"/>
          </p:nvPr>
        </p:nvSpPr>
        <p:spPr>
          <a:xfrm>
            <a:off x="9231313" y="6656388"/>
            <a:ext cx="306387"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D760467-2572-4F28-9122-381385C53ABA}" type="slidenum">
              <a:rPr lang="en-US" altLang="ja-JP" sz="1000" smtClean="0">
                <a:ea typeface="Osaka"/>
              </a:rPr>
              <a:pPr>
                <a:spcBef>
                  <a:spcPct val="0"/>
                </a:spcBef>
                <a:buClrTx/>
                <a:buFontTx/>
                <a:buNone/>
              </a:pPr>
              <a:t>3</a:t>
            </a:fld>
            <a:endParaRPr lang="en-US" altLang="ja-JP" sz="1000" dirty="0">
              <a:ea typeface="Osaka"/>
            </a:endParaRPr>
          </a:p>
        </p:txBody>
      </p:sp>
      <p:sp>
        <p:nvSpPr>
          <p:cNvPr id="11267" name="Rectangle 2">
            <a:extLst>
              <a:ext uri="{FF2B5EF4-FFF2-40B4-BE49-F238E27FC236}">
                <a16:creationId xmlns:a16="http://schemas.microsoft.com/office/drawing/2014/main" id="{A388948B-9938-46B4-9D6E-1989DFDCCF2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オンライン申請・発給手続きの流れ</a:t>
            </a:r>
          </a:p>
        </p:txBody>
      </p:sp>
      <p:sp>
        <p:nvSpPr>
          <p:cNvPr id="11268" name="テキスト ボックス 17">
            <a:extLst>
              <a:ext uri="{FF2B5EF4-FFF2-40B4-BE49-F238E27FC236}">
                <a16:creationId xmlns:a16="http://schemas.microsoft.com/office/drawing/2014/main" id="{CE50E627-5050-4661-8AEE-4093D1667147}"/>
              </a:ext>
            </a:extLst>
          </p:cNvPr>
          <p:cNvSpPr txBox="1">
            <a:spLocks noChangeArrowheads="1"/>
          </p:cNvSpPr>
          <p:nvPr/>
        </p:nvSpPr>
        <p:spPr bwMode="auto">
          <a:xfrm>
            <a:off x="631825" y="6092825"/>
            <a:ext cx="640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システムの接続情報（指定ブラウザ：</a:t>
            </a:r>
            <a:r>
              <a:rPr lang="en-US" altLang="ja-JP" sz="1400" dirty="0">
                <a:latin typeface="Times" panose="02020603050405020304" pitchFamily="18" charset="0"/>
                <a:ea typeface="Osaka"/>
              </a:rPr>
              <a:t>Google Chrome</a:t>
            </a:r>
            <a:r>
              <a:rPr lang="ja-JP" altLang="en-US" sz="1400">
                <a:latin typeface="Times" panose="02020603050405020304" pitchFamily="18" charset="0"/>
                <a:ea typeface="Osaka"/>
              </a:rPr>
              <a:t>）</a:t>
            </a:r>
            <a:endParaRPr lang="en-US" altLang="ja-JP" sz="1400" dirty="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貿易関係証明発給システム：</a:t>
            </a:r>
            <a:r>
              <a:rPr lang="en-US" altLang="ja-JP" sz="1400" dirty="0">
                <a:latin typeface="Times" panose="02020603050405020304" pitchFamily="18" charset="0"/>
                <a:ea typeface="Osaka"/>
              </a:rPr>
              <a:t>https://coo.jcci.or.jp/eCO</a:t>
            </a:r>
            <a:endParaRPr lang="ja-JP" altLang="en-US" sz="1400">
              <a:latin typeface="Times" panose="02020603050405020304" pitchFamily="18" charset="0"/>
              <a:ea typeface="Osaka"/>
            </a:endParaRPr>
          </a:p>
        </p:txBody>
      </p:sp>
      <p:sp>
        <p:nvSpPr>
          <p:cNvPr id="11269" name="正方形/長方形 8">
            <a:extLst>
              <a:ext uri="{FF2B5EF4-FFF2-40B4-BE49-F238E27FC236}">
                <a16:creationId xmlns:a16="http://schemas.microsoft.com/office/drawing/2014/main" id="{A3CBFA97-3871-4C41-BF88-DFA276A003B3}"/>
              </a:ext>
            </a:extLst>
          </p:cNvPr>
          <p:cNvSpPr>
            <a:spLocks noChangeArrowheads="1"/>
          </p:cNvSpPr>
          <p:nvPr/>
        </p:nvSpPr>
        <p:spPr bwMode="auto">
          <a:xfrm>
            <a:off x="8472488" y="1606550"/>
            <a:ext cx="145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①貿易登録のご案</a:t>
            </a:r>
            <a:endParaRPr lang="en-US" altLang="ja-JP" sz="1200" dirty="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内ページ</a:t>
            </a:r>
          </a:p>
        </p:txBody>
      </p:sp>
      <p:sp>
        <p:nvSpPr>
          <p:cNvPr id="11270" name="正方形/長方形 8">
            <a:extLst>
              <a:ext uri="{FF2B5EF4-FFF2-40B4-BE49-F238E27FC236}">
                <a16:creationId xmlns:a16="http://schemas.microsoft.com/office/drawing/2014/main" id="{377EBAA2-8572-4833-9AFF-C328651DA5AF}"/>
              </a:ext>
            </a:extLst>
          </p:cNvPr>
          <p:cNvSpPr>
            <a:spLocks noChangeArrowheads="1"/>
          </p:cNvSpPr>
          <p:nvPr/>
        </p:nvSpPr>
        <p:spPr bwMode="auto">
          <a:xfrm>
            <a:off x="8548688" y="4179888"/>
            <a:ext cx="1357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②貿易関係証明オンライン発給システム</a:t>
            </a:r>
          </a:p>
        </p:txBody>
      </p:sp>
      <p:sp>
        <p:nvSpPr>
          <p:cNvPr id="6" name="右中かっこ 5">
            <a:extLst>
              <a:ext uri="{FF2B5EF4-FFF2-40B4-BE49-F238E27FC236}">
                <a16:creationId xmlns:a16="http://schemas.microsoft.com/office/drawing/2014/main" id="{A5ED786C-F67D-444A-929A-957DA523039F}"/>
              </a:ext>
            </a:extLst>
          </p:cNvPr>
          <p:cNvSpPr/>
          <p:nvPr/>
        </p:nvSpPr>
        <p:spPr>
          <a:xfrm>
            <a:off x="8310563" y="2341563"/>
            <a:ext cx="314325" cy="360838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pic>
        <p:nvPicPr>
          <p:cNvPr id="11272" name="図 2">
            <a:extLst>
              <a:ext uri="{FF2B5EF4-FFF2-40B4-BE49-F238E27FC236}">
                <a16:creationId xmlns:a16="http://schemas.microsoft.com/office/drawing/2014/main" id="{263B2C5A-50ED-4667-A9E9-9ECB6A3CA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938" y="6111875"/>
            <a:ext cx="28098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右中かっこ 9">
            <a:extLst>
              <a:ext uri="{FF2B5EF4-FFF2-40B4-BE49-F238E27FC236}">
                <a16:creationId xmlns:a16="http://schemas.microsoft.com/office/drawing/2014/main" id="{5E5043AB-2512-4A80-8888-F57E669DB73D}"/>
              </a:ext>
            </a:extLst>
          </p:cNvPr>
          <p:cNvSpPr/>
          <p:nvPr/>
        </p:nvSpPr>
        <p:spPr>
          <a:xfrm>
            <a:off x="8286750" y="963613"/>
            <a:ext cx="314325" cy="124142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pic>
        <p:nvPicPr>
          <p:cNvPr id="11274" name="図 2">
            <a:extLst>
              <a:ext uri="{FF2B5EF4-FFF2-40B4-BE49-F238E27FC236}">
                <a16:creationId xmlns:a16="http://schemas.microsoft.com/office/drawing/2014/main" id="{427D5DF2-D31A-4D9D-BE36-7999EE4D2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869950"/>
            <a:ext cx="7458075" cy="5197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F682BC6C-8E07-470B-9031-7BF2521C1D9A}"/>
              </a:ext>
            </a:extLst>
          </p:cNvPr>
          <p:cNvPicPr>
            <a:picLocks noChangeAspect="1"/>
          </p:cNvPicPr>
          <p:nvPr/>
        </p:nvPicPr>
        <p:blipFill>
          <a:blip r:embed="rId3"/>
          <a:stretch>
            <a:fillRect/>
          </a:stretch>
        </p:blipFill>
        <p:spPr>
          <a:xfrm>
            <a:off x="877192" y="3429000"/>
            <a:ext cx="3787776" cy="491457"/>
          </a:xfrm>
          <a:prstGeom prst="rect">
            <a:avLst/>
          </a:prstGeom>
        </p:spPr>
      </p:pic>
      <p:pic>
        <p:nvPicPr>
          <p:cNvPr id="79874" name="図 17">
            <a:extLst>
              <a:ext uri="{FF2B5EF4-FFF2-40B4-BE49-F238E27FC236}">
                <a16:creationId xmlns:a16="http://schemas.microsoft.com/office/drawing/2014/main" id="{6C81CBD0-5AD5-45FD-81C1-4A56281AF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5792788"/>
            <a:ext cx="37290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スライド番号プレースホルダー 3">
            <a:extLst>
              <a:ext uri="{FF2B5EF4-FFF2-40B4-BE49-F238E27FC236}">
                <a16:creationId xmlns:a16="http://schemas.microsoft.com/office/drawing/2014/main" id="{3089DA8C-33B7-4631-8EFE-D64C8B9F818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01B2FBD-7DEC-4175-B51D-679DD4EDC4C5}" type="slidenum">
              <a:rPr lang="en-US" altLang="ja-JP" sz="1000" smtClean="0">
                <a:ea typeface="Osaka"/>
              </a:rPr>
              <a:pPr>
                <a:spcBef>
                  <a:spcPct val="0"/>
                </a:spcBef>
                <a:buClrTx/>
                <a:buFontTx/>
                <a:buNone/>
              </a:pPr>
              <a:t>39</a:t>
            </a:fld>
            <a:endParaRPr lang="en-US" altLang="ja-JP" sz="1000">
              <a:ea typeface="Osaka"/>
            </a:endParaRPr>
          </a:p>
        </p:txBody>
      </p:sp>
      <p:sp>
        <p:nvSpPr>
          <p:cNvPr id="79876" name="テキスト ボックス 11">
            <a:extLst>
              <a:ext uri="{FF2B5EF4-FFF2-40B4-BE49-F238E27FC236}">
                <a16:creationId xmlns:a16="http://schemas.microsoft.com/office/drawing/2014/main" id="{AAB37894-C616-40B5-B3DB-E1793927EB07}"/>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a:t>
            </a:r>
            <a:r>
              <a:rPr lang="en-US" altLang="ja-JP" u="sng">
                <a:latin typeface="Times" panose="02020603050405020304" pitchFamily="18" charset="0"/>
                <a:ea typeface="Osaka"/>
              </a:rPr>
              <a:t>TSV</a:t>
            </a:r>
            <a:r>
              <a:rPr lang="ja-JP" altLang="en-US" u="sng">
                <a:latin typeface="Times" panose="02020603050405020304" pitchFamily="18" charset="0"/>
                <a:ea typeface="Osaka"/>
              </a:rPr>
              <a:t>インポート）</a:t>
            </a:r>
            <a:endParaRPr lang="ja-JP" altLang="en-US" u="sng">
              <a:solidFill>
                <a:srgbClr val="FF0000"/>
              </a:solidFill>
              <a:latin typeface="Times" panose="02020603050405020304" pitchFamily="18" charset="0"/>
              <a:ea typeface="Osaka"/>
            </a:endParaRPr>
          </a:p>
        </p:txBody>
      </p:sp>
      <p:sp>
        <p:nvSpPr>
          <p:cNvPr id="79877" name="Rectangle 2">
            <a:extLst>
              <a:ext uri="{FF2B5EF4-FFF2-40B4-BE49-F238E27FC236}">
                <a16:creationId xmlns:a16="http://schemas.microsoft.com/office/drawing/2014/main" id="{B5F5104A-496C-46B3-BD36-4308300F76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79878" name="正方形/長方形 11">
            <a:extLst>
              <a:ext uri="{FF2B5EF4-FFF2-40B4-BE49-F238E27FC236}">
                <a16:creationId xmlns:a16="http://schemas.microsoft.com/office/drawing/2014/main" id="{E2450BD7-E7CC-4164-AFD5-17F565E1061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79879" name="正方形/長方形 11">
            <a:extLst>
              <a:ext uri="{FF2B5EF4-FFF2-40B4-BE49-F238E27FC236}">
                <a16:creationId xmlns:a16="http://schemas.microsoft.com/office/drawing/2014/main" id="{C2E4CD2E-910A-45C9-B068-BADB68BB88AE}"/>
              </a:ext>
            </a:extLst>
          </p:cNvPr>
          <p:cNvSpPr>
            <a:spLocks noChangeArrowheads="1"/>
          </p:cNvSpPr>
          <p:nvPr/>
        </p:nvSpPr>
        <p:spPr bwMode="auto">
          <a:xfrm>
            <a:off x="200025" y="1341438"/>
            <a:ext cx="7561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a:t>
            </a:r>
            <a:r>
              <a:rPr lang="en-US" altLang="ja-JP" sz="1400">
                <a:latin typeface="Times" panose="02020603050405020304" pitchFamily="18" charset="0"/>
                <a:ea typeface="Osaka"/>
              </a:rPr>
              <a:t>TSV</a:t>
            </a:r>
            <a:r>
              <a:rPr lang="ja-JP" altLang="en-US" sz="1400">
                <a:latin typeface="Times" panose="02020603050405020304" pitchFamily="18" charset="0"/>
                <a:ea typeface="Osaka"/>
              </a:rPr>
              <a:t>ファイルのインポートにより画面入力を行うことも可能です。</a:t>
            </a:r>
            <a:endParaRPr lang="en-US" altLang="ja-JP" sz="1400">
              <a:latin typeface="Times" panose="02020603050405020304" pitchFamily="18" charset="0"/>
              <a:ea typeface="Osaka"/>
            </a:endParaRPr>
          </a:p>
        </p:txBody>
      </p:sp>
      <p:pic>
        <p:nvPicPr>
          <p:cNvPr id="79880" name="図 6">
            <a:extLst>
              <a:ext uri="{FF2B5EF4-FFF2-40B4-BE49-F238E27FC236}">
                <a16:creationId xmlns:a16="http://schemas.microsoft.com/office/drawing/2014/main" id="{82BB7A5D-FB5F-4B64-9B19-88D5792EB0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827213"/>
            <a:ext cx="874871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図 3" descr="コンピューターのスクリーンショット&#10;&#10;自動的に生成された説明">
            <a:extLst>
              <a:ext uri="{FF2B5EF4-FFF2-40B4-BE49-F238E27FC236}">
                <a16:creationId xmlns:a16="http://schemas.microsoft.com/office/drawing/2014/main" id="{6BFDFB75-C567-4086-8A8C-C69F7557EBF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4898"/>
          <a:stretch/>
        </p:blipFill>
        <p:spPr bwMode="auto">
          <a:xfrm>
            <a:off x="887413" y="3957637"/>
            <a:ext cx="37877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四角形: 角を丸くする 24">
            <a:extLst>
              <a:ext uri="{FF2B5EF4-FFF2-40B4-BE49-F238E27FC236}">
                <a16:creationId xmlns:a16="http://schemas.microsoft.com/office/drawing/2014/main" id="{95428CC2-06F0-4F84-A6CC-46F16ECCA2F6}"/>
              </a:ext>
            </a:extLst>
          </p:cNvPr>
          <p:cNvSpPr/>
          <p:nvPr/>
        </p:nvSpPr>
        <p:spPr>
          <a:xfrm>
            <a:off x="392113" y="1939925"/>
            <a:ext cx="1284287" cy="3397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8" name="四角形: 角を丸くする 27">
            <a:extLst>
              <a:ext uri="{FF2B5EF4-FFF2-40B4-BE49-F238E27FC236}">
                <a16:creationId xmlns:a16="http://schemas.microsoft.com/office/drawing/2014/main" id="{88E865AC-A171-4389-ADCB-AF5D0E553C9E}"/>
              </a:ext>
            </a:extLst>
          </p:cNvPr>
          <p:cNvSpPr/>
          <p:nvPr/>
        </p:nvSpPr>
        <p:spPr>
          <a:xfrm>
            <a:off x="704850" y="3370263"/>
            <a:ext cx="4103688" cy="34226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2" name="コネクタ: カギ線 11">
            <a:extLst>
              <a:ext uri="{FF2B5EF4-FFF2-40B4-BE49-F238E27FC236}">
                <a16:creationId xmlns:a16="http://schemas.microsoft.com/office/drawing/2014/main" id="{41160E74-544E-4464-AB16-CEE05933A323}"/>
              </a:ext>
            </a:extLst>
          </p:cNvPr>
          <p:cNvCxnSpPr>
            <a:cxnSpLocks/>
          </p:cNvCxnSpPr>
          <p:nvPr/>
        </p:nvCxnSpPr>
        <p:spPr>
          <a:xfrm rot="10800000" flipH="1" flipV="1">
            <a:off x="347663" y="2073275"/>
            <a:ext cx="212725" cy="2778125"/>
          </a:xfrm>
          <a:prstGeom prst="bentConnector4">
            <a:avLst>
              <a:gd name="adj1" fmla="val -107454"/>
              <a:gd name="adj2" fmla="val 100747"/>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885" name="正方形/長方形 11">
            <a:extLst>
              <a:ext uri="{FF2B5EF4-FFF2-40B4-BE49-F238E27FC236}">
                <a16:creationId xmlns:a16="http://schemas.microsoft.com/office/drawing/2014/main" id="{9952E92E-AF2A-4DD3-AE71-AFF460D73009}"/>
              </a:ext>
            </a:extLst>
          </p:cNvPr>
          <p:cNvSpPr>
            <a:spLocks noChangeArrowheads="1"/>
          </p:cNvSpPr>
          <p:nvPr/>
        </p:nvSpPr>
        <p:spPr bwMode="auto">
          <a:xfrm>
            <a:off x="1720850" y="1997075"/>
            <a:ext cx="165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ファイルを指定し、</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画面に反映します。</a:t>
            </a:r>
            <a:endParaRPr lang="en-US" altLang="ja-JP" sz="1200" dirty="0">
              <a:latin typeface="Times" panose="02020603050405020304" pitchFamily="18" charset="0"/>
              <a:ea typeface="Osaka"/>
            </a:endParaRPr>
          </a:p>
        </p:txBody>
      </p:sp>
      <p:sp>
        <p:nvSpPr>
          <p:cNvPr id="79886" name="正方形/長方形 11">
            <a:extLst>
              <a:ext uri="{FF2B5EF4-FFF2-40B4-BE49-F238E27FC236}">
                <a16:creationId xmlns:a16="http://schemas.microsoft.com/office/drawing/2014/main" id="{E1B3D285-E610-4131-910B-757F6EE5BEDE}"/>
              </a:ext>
            </a:extLst>
          </p:cNvPr>
          <p:cNvSpPr>
            <a:spLocks noChangeArrowheads="1"/>
          </p:cNvSpPr>
          <p:nvPr/>
        </p:nvSpPr>
        <p:spPr bwMode="auto">
          <a:xfrm>
            <a:off x="4862513" y="3284538"/>
            <a:ext cx="5043487" cy="3540125"/>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Times" panose="02020603050405020304" pitchFamily="18" charset="0"/>
                <a:ea typeface="Osaka"/>
              </a:rPr>
              <a:t>【 TSV</a:t>
            </a:r>
            <a:r>
              <a:rPr lang="ja-JP" altLang="en-US" sz="1400" dirty="0">
                <a:latin typeface="Times" panose="02020603050405020304" pitchFamily="18" charset="0"/>
                <a:ea typeface="Osaka"/>
              </a:rPr>
              <a:t>インポート機能</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について</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本機能の詳細情報は、以下よりダウンロードしてご確認ください。</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〇</a:t>
            </a:r>
            <a:r>
              <a:rPr lang="en-US" altLang="ja-JP" sz="1400" dirty="0">
                <a:latin typeface="Times" panose="02020603050405020304" pitchFamily="18" charset="0"/>
                <a:ea typeface="Osaka"/>
              </a:rPr>
              <a:t>TSV</a:t>
            </a:r>
            <a:r>
              <a:rPr lang="ja-JP" altLang="en-US" sz="1400" dirty="0">
                <a:latin typeface="Times" panose="02020603050405020304" pitchFamily="18" charset="0"/>
                <a:ea typeface="Osaka"/>
              </a:rPr>
              <a:t>マニュアル</a:t>
            </a:r>
            <a:endParaRPr lang="en-US" altLang="ja-JP" sz="1400" dirty="0">
              <a:latin typeface="Times" panose="02020603050405020304" pitchFamily="18" charset="0"/>
              <a:ea typeface="Osaka"/>
            </a:endParaRPr>
          </a:p>
          <a:p>
            <a:pPr>
              <a:spcBef>
                <a:spcPct val="0"/>
              </a:spcBef>
              <a:buClrTx/>
              <a:buFontTx/>
              <a:buNone/>
            </a:pPr>
            <a:r>
              <a:rPr lang="en-US" altLang="ja-JP" sz="1400" dirty="0">
                <a:latin typeface="Times" panose="02020603050405020304" pitchFamily="18" charset="0"/>
                <a:ea typeface="Osaka"/>
                <a:hlinkClick r:id="rId7"/>
              </a:rPr>
              <a:t>https://www.jcci.or.jp/boeki/sys/tsv_manual.pdf</a:t>
            </a:r>
            <a:endParaRPr lang="en-US" altLang="ja-JP" sz="1400" dirty="0">
              <a:latin typeface="Times" panose="02020603050405020304" pitchFamily="18" charset="0"/>
              <a:ea typeface="Osaka"/>
            </a:endParaRPr>
          </a:p>
          <a:p>
            <a:pPr>
              <a:spcBef>
                <a:spcPct val="0"/>
              </a:spcBef>
              <a:buClrTx/>
              <a:buFontTx/>
              <a:buNone/>
            </a:pP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〇</a:t>
            </a:r>
            <a:r>
              <a:rPr lang="en-US" altLang="ja-JP" sz="1400" dirty="0">
                <a:latin typeface="Times" panose="02020603050405020304" pitchFamily="18" charset="0"/>
                <a:ea typeface="Osaka"/>
              </a:rPr>
              <a:t>TSV</a:t>
            </a:r>
            <a:r>
              <a:rPr lang="ja-JP" altLang="en-US" sz="1400" dirty="0">
                <a:latin typeface="Times" panose="02020603050405020304" pitchFamily="18" charset="0"/>
                <a:ea typeface="Osaka"/>
              </a:rPr>
              <a:t>定義書</a:t>
            </a:r>
            <a:endParaRPr lang="en-US" altLang="ja-JP" sz="1400" dirty="0">
              <a:latin typeface="Times" panose="02020603050405020304" pitchFamily="18" charset="0"/>
              <a:ea typeface="Osaka"/>
            </a:endParaRPr>
          </a:p>
          <a:p>
            <a:pPr>
              <a:spcBef>
                <a:spcPct val="0"/>
              </a:spcBef>
              <a:buClrTx/>
              <a:buFontTx/>
              <a:buNone/>
            </a:pPr>
            <a:r>
              <a:rPr lang="en-US" altLang="ja-JP" sz="1400" dirty="0">
                <a:latin typeface="Times" panose="02020603050405020304" pitchFamily="18" charset="0"/>
                <a:ea typeface="Osaka"/>
                <a:hlinkClick r:id="rId8"/>
              </a:rPr>
              <a:t>https://www.jcci.or.jp/tsv_teigi.xlsx</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〇</a:t>
            </a:r>
            <a:r>
              <a:rPr lang="en-US" altLang="ja-JP" sz="1400" dirty="0">
                <a:latin typeface="Times" panose="02020603050405020304" pitchFamily="18" charset="0"/>
                <a:ea typeface="Osaka"/>
              </a:rPr>
              <a:t>TSV</a:t>
            </a:r>
            <a:r>
              <a:rPr lang="ja-JP" altLang="en-US" sz="1400" dirty="0">
                <a:latin typeface="Times" panose="02020603050405020304" pitchFamily="18" charset="0"/>
                <a:ea typeface="Osaka"/>
              </a:rPr>
              <a:t>サンプル</a:t>
            </a:r>
            <a:endParaRPr lang="en-US" altLang="ja-JP" sz="1400" dirty="0">
              <a:latin typeface="Times" panose="02020603050405020304" pitchFamily="18" charset="0"/>
              <a:ea typeface="Osaka"/>
            </a:endParaRPr>
          </a:p>
          <a:p>
            <a:pPr>
              <a:spcBef>
                <a:spcPct val="0"/>
              </a:spcBef>
              <a:buClrTx/>
              <a:buFontTx/>
              <a:buNone/>
            </a:pPr>
            <a:r>
              <a:rPr lang="en-US" altLang="ja-JP" sz="1400" dirty="0">
                <a:latin typeface="Times" panose="02020603050405020304" pitchFamily="18" charset="0"/>
                <a:ea typeface="Osaka"/>
                <a:hlinkClick r:id="rId9"/>
              </a:rPr>
              <a:t>https://www.jcci.or.jp/tsv_sample.zip</a:t>
            </a:r>
            <a:r>
              <a:rPr lang="ja-JP" altLang="en-US" sz="1400" dirty="0">
                <a:latin typeface="Times" panose="02020603050405020304" pitchFamily="18" charset="0"/>
                <a:ea typeface="Osaka"/>
              </a:rPr>
              <a:t>　</a:t>
            </a:r>
            <a:endParaRPr lang="en-US" altLang="ja-JP" sz="1400" dirty="0">
              <a:latin typeface="Times" panose="02020603050405020304" pitchFamily="18" charset="0"/>
              <a:ea typeface="Osaka"/>
            </a:endParaRPr>
          </a:p>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アップロードするのはテキストファイルの方になります。</a:t>
            </a:r>
          </a:p>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外国産の申請を想定し作成しました。日本産の場合は原産</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国部分は空欄で</a:t>
            </a:r>
            <a:r>
              <a:rPr lang="en-US" altLang="ja-JP" sz="1400" dirty="0">
                <a:latin typeface="Times" panose="02020603050405020304" pitchFamily="18" charset="0"/>
                <a:ea typeface="Osaka"/>
              </a:rPr>
              <a:t>OK</a:t>
            </a:r>
            <a:r>
              <a:rPr lang="ja-JP" altLang="en-US" sz="1400" dirty="0">
                <a:latin typeface="Times" panose="02020603050405020304" pitchFamily="18" charset="0"/>
                <a:ea typeface="Osaka"/>
              </a:rPr>
              <a:t>になります。</a:t>
            </a:r>
          </a:p>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外国産の申請の際は、</a:t>
            </a:r>
            <a:r>
              <a:rPr lang="en-US" altLang="ja-JP" sz="1400" dirty="0">
                <a:latin typeface="Times" panose="02020603050405020304" pitchFamily="18" charset="0"/>
                <a:ea typeface="Osaka"/>
              </a:rPr>
              <a:t>TSV</a:t>
            </a:r>
            <a:r>
              <a:rPr lang="ja-JP" altLang="en-US" sz="1400" dirty="0">
                <a:latin typeface="Times" panose="02020603050405020304" pitchFamily="18" charset="0"/>
                <a:ea typeface="Osaka"/>
              </a:rPr>
              <a:t>アップロードとは別に、「必要</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書類」の欄で書類の</a:t>
            </a:r>
            <a:r>
              <a:rPr lang="en-US" altLang="ja-JP" sz="1400" dirty="0">
                <a:latin typeface="Times" panose="02020603050405020304" pitchFamily="18" charset="0"/>
                <a:ea typeface="Osaka"/>
              </a:rPr>
              <a:t>PDF</a:t>
            </a:r>
            <a:r>
              <a:rPr lang="ja-JP" altLang="en-US" sz="1400" dirty="0">
                <a:latin typeface="Times" panose="02020603050405020304" pitchFamily="18" charset="0"/>
                <a:ea typeface="Osaka"/>
              </a:rPr>
              <a:t>アップロードが必要です。</a:t>
            </a:r>
            <a:endParaRPr lang="en-US" altLang="ja-JP" sz="1400" dirty="0">
              <a:latin typeface="Times" panose="02020603050405020304" pitchFamily="18" charset="0"/>
              <a:ea typeface="Osaka"/>
            </a:endParaRPr>
          </a:p>
        </p:txBody>
      </p:sp>
      <p:pic>
        <p:nvPicPr>
          <p:cNvPr id="79888" name="図 16">
            <a:extLst>
              <a:ext uri="{FF2B5EF4-FFF2-40B4-BE49-F238E27FC236}">
                <a16:creationId xmlns:a16="http://schemas.microsoft.com/office/drawing/2014/main" id="{657E2D31-489C-47E1-A409-847568C05F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4238" y="4652963"/>
            <a:ext cx="372903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ー 3">
            <a:extLst>
              <a:ext uri="{FF2B5EF4-FFF2-40B4-BE49-F238E27FC236}">
                <a16:creationId xmlns:a16="http://schemas.microsoft.com/office/drawing/2014/main" id="{73A37B7B-5DD4-40B5-A49F-0782403F0C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69F3776-46E4-459C-BEF0-222B3A88E52E}" type="slidenum">
              <a:rPr lang="en-US" altLang="ja-JP" sz="1000" smtClean="0">
                <a:ea typeface="Osaka"/>
              </a:rPr>
              <a:pPr>
                <a:spcBef>
                  <a:spcPct val="0"/>
                </a:spcBef>
                <a:buClrTx/>
                <a:buFontTx/>
                <a:buNone/>
              </a:pPr>
              <a:t>40</a:t>
            </a:fld>
            <a:endParaRPr lang="en-US" altLang="ja-JP" sz="1000">
              <a:ea typeface="Osaka"/>
            </a:endParaRPr>
          </a:p>
        </p:txBody>
      </p:sp>
      <p:sp>
        <p:nvSpPr>
          <p:cNvPr id="81923" name="テキスト ボックス 11">
            <a:extLst>
              <a:ext uri="{FF2B5EF4-FFF2-40B4-BE49-F238E27FC236}">
                <a16:creationId xmlns:a16="http://schemas.microsoft.com/office/drawing/2014/main" id="{A8DB7DFB-5CA9-4963-92D2-E96745FF348C}"/>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（半角入力欄に入力可能な文字）</a:t>
            </a:r>
            <a:endParaRPr lang="ja-JP" altLang="en-US" u="sng">
              <a:solidFill>
                <a:srgbClr val="FF0000"/>
              </a:solidFill>
              <a:latin typeface="Times" panose="02020603050405020304" pitchFamily="18" charset="0"/>
              <a:ea typeface="Osaka"/>
            </a:endParaRPr>
          </a:p>
        </p:txBody>
      </p:sp>
      <p:sp>
        <p:nvSpPr>
          <p:cNvPr id="81924" name="Rectangle 2">
            <a:extLst>
              <a:ext uri="{FF2B5EF4-FFF2-40B4-BE49-F238E27FC236}">
                <a16:creationId xmlns:a16="http://schemas.microsoft.com/office/drawing/2014/main" id="{40E6F5A1-1C72-46F4-9F29-8DE30FEBA3D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81925" name="正方形/長方形 11">
            <a:extLst>
              <a:ext uri="{FF2B5EF4-FFF2-40B4-BE49-F238E27FC236}">
                <a16:creationId xmlns:a16="http://schemas.microsoft.com/office/drawing/2014/main" id="{3CC826DE-AD03-4ADD-B46B-0128DCD3035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81926" name="正方形/長方形 2">
            <a:extLst>
              <a:ext uri="{FF2B5EF4-FFF2-40B4-BE49-F238E27FC236}">
                <a16:creationId xmlns:a16="http://schemas.microsoft.com/office/drawing/2014/main" id="{E2E48458-93E7-4E4F-ACB2-DAACC4DFCA76}"/>
              </a:ext>
            </a:extLst>
          </p:cNvPr>
          <p:cNvSpPr>
            <a:spLocks noChangeArrowheads="1"/>
          </p:cNvSpPr>
          <p:nvPr/>
        </p:nvSpPr>
        <p:spPr bwMode="auto">
          <a:xfrm>
            <a:off x="128588" y="1446213"/>
            <a:ext cx="9604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a:latin typeface="ＭＳ Ｐゴシック" panose="020B0600070205080204" pitchFamily="50" charset="-128"/>
                <a:ea typeface="ＭＳ Ｐゴシック" panose="020B0600070205080204" pitchFamily="50" charset="-128"/>
              </a:rPr>
              <a:t>【</a:t>
            </a:r>
            <a:r>
              <a:rPr lang="ja-JP" altLang="en-US" sz="1600">
                <a:latin typeface="ＭＳ Ｐゴシック" panose="020B0600070205080204" pitchFamily="50" charset="-128"/>
                <a:ea typeface="ＭＳ Ｐゴシック" panose="020B0600070205080204" pitchFamily="50" charset="-128"/>
              </a:rPr>
              <a:t>半角入力欄に入力可能な文字</a:t>
            </a:r>
            <a:r>
              <a:rPr lang="en-US" altLang="ja-JP" sz="1600">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a:latin typeface="ＭＳ Ｐゴシック" panose="020B0600070205080204" pitchFamily="50" charset="-128"/>
                <a:ea typeface="ＭＳ Ｐゴシック" panose="020B0600070205080204" pitchFamily="50" charset="-128"/>
              </a:rPr>
              <a:t>・半角英数字および一部の半角記号</a:t>
            </a:r>
          </a:p>
          <a:p>
            <a:pPr>
              <a:spcBef>
                <a:spcPct val="0"/>
              </a:spcBef>
              <a:buClrTx/>
              <a:buFontTx/>
              <a:buNone/>
            </a:pPr>
            <a:r>
              <a:rPr lang="ja-JP" altLang="en-US" sz="1600">
                <a:latin typeface="ＭＳ Ｐゴシック" panose="020B0600070205080204" pitchFamily="50" charset="-128"/>
                <a:ea typeface="ＭＳ Ｐゴシック" panose="020B0600070205080204" pitchFamily="50" charset="-128"/>
              </a:rPr>
              <a:t>（右表＋半角スペース）</a:t>
            </a:r>
            <a:endParaRPr lang="en-US" altLang="ja-JP" sz="1000">
              <a:solidFill>
                <a:srgbClr val="000000"/>
              </a:solidFill>
              <a:ea typeface="ＭＳ Ｐゴシック" panose="020B0600070205080204" pitchFamily="50" charset="-128"/>
            </a:endParaRPr>
          </a:p>
        </p:txBody>
      </p:sp>
      <p:sp>
        <p:nvSpPr>
          <p:cNvPr id="81927" name="正方形/長方形 3">
            <a:extLst>
              <a:ext uri="{FF2B5EF4-FFF2-40B4-BE49-F238E27FC236}">
                <a16:creationId xmlns:a16="http://schemas.microsoft.com/office/drawing/2014/main" id="{B5B5A575-C932-4F01-AED4-89E929993E7D}"/>
              </a:ext>
            </a:extLst>
          </p:cNvPr>
          <p:cNvSpPr>
            <a:spLocks noChangeArrowheads="1"/>
          </p:cNvSpPr>
          <p:nvPr/>
        </p:nvSpPr>
        <p:spPr bwMode="auto">
          <a:xfrm>
            <a:off x="157163" y="3273425"/>
            <a:ext cx="92535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a:solidFill>
                  <a:srgbClr val="000000"/>
                </a:solidFill>
                <a:latin typeface="ＭＳ Ｐゴシック" panose="020B0600070205080204" pitchFamily="50" charset="-128"/>
                <a:ea typeface="ＭＳ Ｐゴシック" panose="020B0600070205080204" pitchFamily="50" charset="-128"/>
              </a:rPr>
              <a:t>【</a:t>
            </a:r>
            <a:r>
              <a:rPr lang="ja-JP" altLang="en-US" sz="1600">
                <a:solidFill>
                  <a:srgbClr val="000000"/>
                </a:solidFill>
                <a:latin typeface="ＭＳ Ｐゴシック" panose="020B0600070205080204" pitchFamily="50" charset="-128"/>
                <a:ea typeface="ＭＳ Ｐゴシック" panose="020B0600070205080204" pitchFamily="50" charset="-128"/>
              </a:rPr>
              <a:t>半角入力欄に入力不可な文字の例</a:t>
            </a:r>
            <a:r>
              <a:rPr lang="en-US" altLang="ja-JP" sz="1600">
                <a:solidFill>
                  <a:srgbClr val="000000"/>
                </a:solidFill>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・全角文字、全角記号</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・丸囲み数字（①など）、機種依存文字（</a:t>
            </a:r>
            <a:r>
              <a:rPr lang="en-US" altLang="ja-JP" sz="1600">
                <a:solidFill>
                  <a:srgbClr val="000000"/>
                </a:solidFill>
                <a:latin typeface="Times New Roman" panose="02020603050405020304" pitchFamily="18" charset="0"/>
                <a:ea typeface="ＭＳ Ｐゴシック" panose="020B0600070205080204" pitchFamily="50" charset="-128"/>
              </a:rPr>
              <a:t>¥</a:t>
            </a:r>
            <a:r>
              <a:rPr lang="ja-JP" altLang="en-US" sz="1600">
                <a:solidFill>
                  <a:srgbClr val="000000"/>
                </a:solidFill>
                <a:latin typeface="ＭＳ Ｐゴシック" panose="020B0600070205080204" pitchFamily="50" charset="-128"/>
                <a:ea typeface="ＭＳ Ｐゴシック" panose="020B0600070205080204" pitchFamily="50" charset="-128"/>
              </a:rPr>
              <a:t>など）、ローマ数字（</a:t>
            </a:r>
            <a:r>
              <a:rPr lang="en-US" altLang="ja-JP" sz="1600">
                <a:solidFill>
                  <a:srgbClr val="000000"/>
                </a:solidFill>
                <a:latin typeface="ＭＳ 明朝" panose="02020609040205080304" pitchFamily="17" charset="-128"/>
                <a:ea typeface="ＭＳ 明朝" panose="02020609040205080304" pitchFamily="17" charset="-128"/>
              </a:rPr>
              <a:t>Ⅱ</a:t>
            </a:r>
            <a:r>
              <a:rPr lang="ja-JP" altLang="en-US" sz="1600">
                <a:solidFill>
                  <a:srgbClr val="000000"/>
                </a:solidFill>
                <a:latin typeface="ＭＳ Ｐゴシック" panose="020B0600070205080204" pitchFamily="50" charset="-128"/>
                <a:ea typeface="ＭＳ Ｐゴシック" panose="020B0600070205080204" pitchFamily="50" charset="-128"/>
              </a:rPr>
              <a:t>など）、ギリシャ文字（</a:t>
            </a:r>
            <a:r>
              <a:rPr lang="ja-JP" altLang="en-US" sz="1600">
                <a:solidFill>
                  <a:srgbClr val="000000"/>
                </a:solidFill>
                <a:latin typeface="ＭＳ 明朝" panose="02020609040205080304" pitchFamily="17" charset="-128"/>
                <a:ea typeface="ＭＳ 明朝" panose="02020609040205080304" pitchFamily="17" charset="-128"/>
              </a:rPr>
              <a:t>∮</a:t>
            </a:r>
            <a:r>
              <a:rPr lang="ja-JP" altLang="en-US" sz="1600">
                <a:solidFill>
                  <a:srgbClr val="000000"/>
                </a:solidFill>
                <a:latin typeface="ＭＳ Ｐゴシック" panose="020B0600070205080204" pitchFamily="50" charset="-128"/>
                <a:ea typeface="ＭＳ Ｐゴシック" panose="020B0600070205080204" pitchFamily="50" charset="-128"/>
              </a:rPr>
              <a:t>など）。</a:t>
            </a:r>
          </a:p>
          <a:p>
            <a:pPr>
              <a:spcBef>
                <a:spcPct val="0"/>
              </a:spcBef>
              <a:buClrTx/>
              <a:buFontTx/>
              <a:buNone/>
            </a:pPr>
            <a:endParaRPr lang="en-US" altLang="ja-JP" sz="1600">
              <a:solidFill>
                <a:srgbClr val="000000"/>
              </a:solidFill>
              <a:latin typeface="ＭＳ Ｐゴシック" panose="020B0600070205080204" pitchFamily="50" charset="-128"/>
              <a:ea typeface="ＭＳ Ｐゴシック" panose="020B0600070205080204" pitchFamily="50" charset="-128"/>
            </a:endParaRPr>
          </a:p>
          <a:p>
            <a:pPr>
              <a:spcBef>
                <a:spcPct val="0"/>
              </a:spcBef>
              <a:buClrTx/>
              <a:buFontTx/>
              <a:buNone/>
            </a:pPr>
            <a:r>
              <a:rPr lang="en-US" altLang="ja-JP" sz="1600">
                <a:solidFill>
                  <a:srgbClr val="000000"/>
                </a:solidFill>
                <a:latin typeface="ＭＳ Ｐゴシック" panose="020B0600070205080204" pitchFamily="50" charset="-128"/>
                <a:ea typeface="ＭＳ Ｐゴシック" panose="020B0600070205080204" pitchFamily="50" charset="-128"/>
              </a:rPr>
              <a:t>【</a:t>
            </a:r>
            <a:r>
              <a:rPr lang="ja-JP" altLang="en-US" sz="1600">
                <a:solidFill>
                  <a:srgbClr val="000000"/>
                </a:solidFill>
                <a:latin typeface="ＭＳ Ｐゴシック" panose="020B0600070205080204" pitchFamily="50" charset="-128"/>
                <a:ea typeface="ＭＳ Ｐゴシック" panose="020B0600070205080204" pitchFamily="50" charset="-128"/>
              </a:rPr>
              <a:t>入力欄毎の注意事項</a:t>
            </a:r>
            <a:r>
              <a:rPr lang="en-US" altLang="ja-JP" sz="1600">
                <a:solidFill>
                  <a:srgbClr val="000000"/>
                </a:solidFill>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・商品欄</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　数量単位：㎥等の単位は入力できません。㎥→</a:t>
            </a:r>
            <a:r>
              <a:rPr lang="en-US" altLang="ja-JP" sz="1600">
                <a:solidFill>
                  <a:srgbClr val="000000"/>
                </a:solidFill>
                <a:latin typeface="Times New Roman" panose="02020603050405020304" pitchFamily="18" charset="0"/>
                <a:ea typeface="ＭＳ Ｐゴシック" panose="020B0600070205080204" pitchFamily="50" charset="-128"/>
              </a:rPr>
              <a:t>m3</a:t>
            </a:r>
            <a:r>
              <a:rPr lang="ja-JP" altLang="en-US" sz="1600">
                <a:solidFill>
                  <a:srgbClr val="000000"/>
                </a:solidFill>
                <a:latin typeface="ＭＳ Ｐゴシック" panose="020B0600070205080204" pitchFamily="50" charset="-128"/>
                <a:ea typeface="ＭＳ Ｐゴシック" panose="020B0600070205080204" pitchFamily="50" charset="-128"/>
              </a:rPr>
              <a:t>のように半角英数字で入力してください。</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　価格単位：</a:t>
            </a:r>
            <a:r>
              <a:rPr lang="en-US" altLang="ja-JP" sz="1600">
                <a:solidFill>
                  <a:srgbClr val="000000"/>
                </a:solidFill>
                <a:latin typeface="Times New Roman" panose="02020603050405020304" pitchFamily="18" charset="0"/>
                <a:ea typeface="ＭＳ Ｐゴシック" panose="020B0600070205080204" pitchFamily="50" charset="-128"/>
              </a:rPr>
              <a:t>¥</a:t>
            </a:r>
            <a:r>
              <a:rPr lang="ja-JP" altLang="en-US" sz="1600">
                <a:solidFill>
                  <a:srgbClr val="000000"/>
                </a:solidFill>
                <a:latin typeface="ＭＳ Ｐゴシック" panose="020B0600070205080204" pitchFamily="50" charset="-128"/>
                <a:ea typeface="ＭＳ Ｐゴシック" panose="020B0600070205080204" pitchFamily="50" charset="-128"/>
              </a:rPr>
              <a:t>や</a:t>
            </a:r>
            <a:r>
              <a:rPr lang="ja-JP" altLang="en-US" sz="1600">
                <a:solidFill>
                  <a:srgbClr val="000000"/>
                </a:solidFill>
                <a:latin typeface="Times New Roman" panose="02020603050405020304" pitchFamily="18" charset="0"/>
                <a:ea typeface="ＭＳ Ｐゴシック" panose="020B0600070205080204" pitchFamily="50" charset="-128"/>
              </a:rPr>
              <a:t>€</a:t>
            </a:r>
            <a:r>
              <a:rPr lang="ja-JP" altLang="en-US" sz="1600">
                <a:solidFill>
                  <a:srgbClr val="000000"/>
                </a:solidFill>
                <a:latin typeface="ＭＳ Ｐゴシック" panose="020B0600070205080204" pitchFamily="50" charset="-128"/>
                <a:ea typeface="ＭＳ Ｐゴシック" panose="020B0600070205080204" pitchFamily="50" charset="-128"/>
              </a:rPr>
              <a:t>（ユーロ）等の単位は入力できません。</a:t>
            </a:r>
          </a:p>
          <a:p>
            <a:pPr>
              <a:spcBef>
                <a:spcPct val="0"/>
              </a:spcBef>
              <a:buClrTx/>
              <a:buFontTx/>
              <a:buNone/>
            </a:pPr>
            <a:r>
              <a:rPr lang="ja-JP" altLang="en-US" sz="1600">
                <a:solidFill>
                  <a:srgbClr val="000000"/>
                </a:solidFill>
                <a:latin typeface="Times New Roman" panose="02020603050405020304" pitchFamily="18" charset="0"/>
                <a:ea typeface="ＭＳ Ｐゴシック" panose="020B0600070205080204" pitchFamily="50" charset="-128"/>
              </a:rPr>
              <a:t>　　　　　　　　</a:t>
            </a:r>
            <a:r>
              <a:rPr lang="en-US" altLang="ja-JP" sz="1600">
                <a:solidFill>
                  <a:srgbClr val="000000"/>
                </a:solidFill>
                <a:latin typeface="Times New Roman" panose="02020603050405020304" pitchFamily="18" charset="0"/>
                <a:ea typeface="ＭＳ Ｐゴシック" panose="020B0600070205080204" pitchFamily="50" charset="-128"/>
              </a:rPr>
              <a:t>¥</a:t>
            </a:r>
            <a:r>
              <a:rPr lang="ja-JP" altLang="en-US" sz="1600">
                <a:solidFill>
                  <a:srgbClr val="000000"/>
                </a:solidFill>
                <a:latin typeface="ＭＳ 明朝" panose="02020609040205080304" pitchFamily="17" charset="-128"/>
                <a:ea typeface="ＭＳ 明朝" panose="02020609040205080304" pitchFamily="17" charset="-128"/>
              </a:rPr>
              <a:t>→</a:t>
            </a:r>
            <a:r>
              <a:rPr lang="en-US" altLang="ja-JP" sz="1600">
                <a:solidFill>
                  <a:srgbClr val="000000"/>
                </a:solidFill>
                <a:latin typeface="Times New Roman" panose="02020603050405020304" pitchFamily="18" charset="0"/>
                <a:ea typeface="ＭＳ 明朝" panose="02020609040205080304" pitchFamily="17" charset="-128"/>
              </a:rPr>
              <a:t>JPY</a:t>
            </a:r>
            <a:r>
              <a:rPr lang="ja-JP" altLang="en-US" sz="1600">
                <a:solidFill>
                  <a:srgbClr val="000000"/>
                </a:solidFill>
                <a:latin typeface="ＭＳ Ｐゴシック" panose="020B0600070205080204" pitchFamily="50" charset="-128"/>
                <a:ea typeface="ＭＳ Ｐゴシック" panose="020B0600070205080204" pitchFamily="50" charset="-128"/>
              </a:rPr>
              <a:t>、</a:t>
            </a:r>
            <a:r>
              <a:rPr lang="ja-JP" altLang="en-US" sz="1600">
                <a:solidFill>
                  <a:srgbClr val="000000"/>
                </a:solidFill>
                <a:latin typeface="Times New Roman" panose="02020603050405020304" pitchFamily="18" charset="0"/>
                <a:ea typeface="ＭＳ Ｐゴシック" panose="020B0600070205080204" pitchFamily="50" charset="-128"/>
              </a:rPr>
              <a:t>€</a:t>
            </a:r>
            <a:r>
              <a:rPr lang="ja-JP" altLang="en-US" sz="1600">
                <a:solidFill>
                  <a:srgbClr val="000000"/>
                </a:solidFill>
                <a:latin typeface="ＭＳ 明朝" panose="02020609040205080304" pitchFamily="17" charset="-128"/>
                <a:ea typeface="ＭＳ 明朝" panose="02020609040205080304" pitchFamily="17" charset="-128"/>
              </a:rPr>
              <a:t>→</a:t>
            </a:r>
            <a:r>
              <a:rPr lang="en-US" altLang="ja-JP" sz="1600">
                <a:solidFill>
                  <a:srgbClr val="000000"/>
                </a:solidFill>
                <a:latin typeface="Times New Roman" panose="02020603050405020304" pitchFamily="18" charset="0"/>
                <a:ea typeface="ＭＳ 明朝" panose="02020609040205080304" pitchFamily="17" charset="-128"/>
              </a:rPr>
              <a:t>EUR</a:t>
            </a:r>
            <a:r>
              <a:rPr lang="ja-JP" altLang="en-US" sz="1600">
                <a:solidFill>
                  <a:srgbClr val="000000"/>
                </a:solidFill>
                <a:latin typeface="ＭＳ Ｐゴシック" panose="020B0600070205080204" pitchFamily="50" charset="-128"/>
                <a:ea typeface="ＭＳ Ｐゴシック" panose="020B0600070205080204" pitchFamily="50" charset="-128"/>
              </a:rPr>
              <a:t>のように半角英字で入力してください。</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・荷印・荷物番号欄</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　色や図は入力できません。</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　漢字（中国語）は入力できません。</a:t>
            </a:r>
          </a:p>
          <a:p>
            <a:pPr>
              <a:spcBef>
                <a:spcPct val="0"/>
              </a:spcBef>
              <a:buClrTx/>
              <a:buFontTx/>
              <a:buNone/>
            </a:pPr>
            <a:r>
              <a:rPr lang="ja-JP" altLang="en-US" sz="1600">
                <a:solidFill>
                  <a:srgbClr val="000000"/>
                </a:solidFill>
                <a:latin typeface="ＭＳ 明朝" panose="02020609040205080304" pitchFamily="17" charset="-128"/>
                <a:ea typeface="ＭＳ 明朝" panose="02020609040205080304" pitchFamily="17" charset="-128"/>
              </a:rPr>
              <a:t>　</a:t>
            </a:r>
            <a:r>
              <a:rPr lang="en-US" altLang="ja-JP" sz="1600">
                <a:solidFill>
                  <a:srgbClr val="000000"/>
                </a:solidFill>
                <a:latin typeface="ＭＳ 明朝" panose="02020609040205080304" pitchFamily="17" charset="-128"/>
                <a:ea typeface="ＭＳ 明朝" panose="02020609040205080304" pitchFamily="17" charset="-128"/>
              </a:rPr>
              <a:t>※</a:t>
            </a:r>
            <a:r>
              <a:rPr lang="ja-JP" altLang="en-US" sz="1600">
                <a:solidFill>
                  <a:srgbClr val="000000"/>
                </a:solidFill>
                <a:latin typeface="ＭＳ Ｐゴシック" panose="020B0600070205080204" pitchFamily="50" charset="-128"/>
                <a:ea typeface="ＭＳ Ｐゴシック" panose="020B0600070205080204" pitchFamily="50" charset="-128"/>
              </a:rPr>
              <a:t>また、入力文字数の最大値は</a:t>
            </a:r>
            <a:r>
              <a:rPr lang="en-US" altLang="ja-JP" sz="1600">
                <a:solidFill>
                  <a:srgbClr val="000000"/>
                </a:solidFill>
                <a:latin typeface="Times New Roman" panose="02020603050405020304" pitchFamily="18" charset="0"/>
                <a:ea typeface="ＭＳ Ｐゴシック" panose="020B0600070205080204" pitchFamily="50" charset="-128"/>
              </a:rPr>
              <a:t>2,000</a:t>
            </a:r>
            <a:r>
              <a:rPr lang="ja-JP" altLang="en-US" sz="1600">
                <a:solidFill>
                  <a:srgbClr val="000000"/>
                </a:solidFill>
                <a:latin typeface="ＭＳ Ｐゴシック" panose="020B0600070205080204" pitchFamily="50" charset="-128"/>
                <a:ea typeface="ＭＳ Ｐゴシック" panose="020B0600070205080204" pitchFamily="50" charset="-128"/>
              </a:rPr>
              <a:t>となります。</a:t>
            </a:r>
            <a:r>
              <a:rPr lang="en-US" altLang="ja-JP" sz="1600">
                <a:solidFill>
                  <a:srgbClr val="000000"/>
                </a:solidFill>
                <a:latin typeface="Times New Roman" panose="02020603050405020304" pitchFamily="18" charset="0"/>
                <a:ea typeface="ＭＳ Ｐゴシック" panose="020B0600070205080204" pitchFamily="50" charset="-128"/>
              </a:rPr>
              <a:t>2,000</a:t>
            </a:r>
            <a:r>
              <a:rPr lang="ja-JP" altLang="en-US" sz="1600">
                <a:solidFill>
                  <a:srgbClr val="000000"/>
                </a:solidFill>
                <a:latin typeface="ＭＳ Ｐゴシック" panose="020B0600070205080204" pitchFamily="50" charset="-128"/>
                <a:ea typeface="ＭＳ Ｐゴシック" panose="020B0600070205080204" pitchFamily="50" charset="-128"/>
              </a:rPr>
              <a:t>を超える場合、記載を省略するなどして</a:t>
            </a:r>
            <a:r>
              <a:rPr lang="en-US" altLang="ja-JP" sz="1600">
                <a:solidFill>
                  <a:srgbClr val="000000"/>
                </a:solidFill>
                <a:latin typeface="Times New Roman" panose="02020603050405020304" pitchFamily="18" charset="0"/>
                <a:ea typeface="ＭＳ Ｐゴシック" panose="020B0600070205080204" pitchFamily="50" charset="-128"/>
              </a:rPr>
              <a:t>2,000</a:t>
            </a:r>
            <a:r>
              <a:rPr lang="ja-JP" altLang="en-US" sz="1600">
                <a:solidFill>
                  <a:srgbClr val="000000"/>
                </a:solidFill>
                <a:latin typeface="ＭＳ Ｐゴシック" panose="020B0600070205080204" pitchFamily="50" charset="-128"/>
                <a:ea typeface="ＭＳ Ｐゴシック" panose="020B0600070205080204" pitchFamily="50" charset="-128"/>
              </a:rPr>
              <a:t>字</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　　　以内に収めていただく必要があります。</a:t>
            </a:r>
            <a:endParaRPr lang="ja-JP" altLang="en-US" sz="1600">
              <a:latin typeface="Times" panose="02020603050405020304" pitchFamily="18" charset="0"/>
              <a:ea typeface="Osaka"/>
            </a:endParaRPr>
          </a:p>
        </p:txBody>
      </p:sp>
      <p:pic>
        <p:nvPicPr>
          <p:cNvPr id="81928" name="図 5" descr="テキスト, テーブル&#10;&#10;自動的に生成された説明">
            <a:extLst>
              <a:ext uri="{FF2B5EF4-FFF2-40B4-BE49-F238E27FC236}">
                <a16:creationId xmlns:a16="http://schemas.microsoft.com/office/drawing/2014/main" id="{846822E9-1A8E-407A-B34D-9FE777B39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75" y="1412875"/>
            <a:ext cx="45370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図 4" descr="コンピューターのスクリーンショット&#10;&#10;自動的に生成された説明">
            <a:extLst>
              <a:ext uri="{FF2B5EF4-FFF2-40B4-BE49-F238E27FC236}">
                <a16:creationId xmlns:a16="http://schemas.microsoft.com/office/drawing/2014/main" id="{02820B65-7D93-4252-A94C-EE95E29E0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2781300"/>
            <a:ext cx="7519987"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スライド番号プレースホルダー 3">
            <a:extLst>
              <a:ext uri="{FF2B5EF4-FFF2-40B4-BE49-F238E27FC236}">
                <a16:creationId xmlns:a16="http://schemas.microsoft.com/office/drawing/2014/main" id="{58A7DBE3-EAA8-423D-8C63-6BDA7E1D3E4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3E231B-04BB-4323-A8A4-E30590317B3B}" type="slidenum">
              <a:rPr lang="en-US" altLang="ja-JP" sz="1000" smtClean="0">
                <a:ea typeface="Osaka"/>
              </a:rPr>
              <a:pPr>
                <a:spcBef>
                  <a:spcPct val="0"/>
                </a:spcBef>
                <a:buClrTx/>
                <a:buFontTx/>
                <a:buNone/>
              </a:pPr>
              <a:t>41</a:t>
            </a:fld>
            <a:endParaRPr lang="en-US" altLang="ja-JP" sz="1000">
              <a:ea typeface="Osaka"/>
            </a:endParaRPr>
          </a:p>
        </p:txBody>
      </p:sp>
      <p:sp>
        <p:nvSpPr>
          <p:cNvPr id="83972" name="テキスト ボックス 11">
            <a:extLst>
              <a:ext uri="{FF2B5EF4-FFF2-40B4-BE49-F238E27FC236}">
                <a16:creationId xmlns:a16="http://schemas.microsoft.com/office/drawing/2014/main" id="{0C72301E-6640-448D-AA9C-8FC70D41484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（①証明依頼書）</a:t>
            </a:r>
            <a:endParaRPr lang="ja-JP" altLang="en-US" u="sng">
              <a:solidFill>
                <a:srgbClr val="FF0000"/>
              </a:solidFill>
              <a:latin typeface="Times" panose="02020603050405020304" pitchFamily="18" charset="0"/>
              <a:ea typeface="Osaka"/>
            </a:endParaRPr>
          </a:p>
        </p:txBody>
      </p:sp>
      <p:sp>
        <p:nvSpPr>
          <p:cNvPr id="83973" name="Rectangle 2">
            <a:extLst>
              <a:ext uri="{FF2B5EF4-FFF2-40B4-BE49-F238E27FC236}">
                <a16:creationId xmlns:a16="http://schemas.microsoft.com/office/drawing/2014/main" id="{996DB8B0-150C-4200-BBCD-0E05DDAB6E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83974" name="正方形/長方形 11">
            <a:extLst>
              <a:ext uri="{FF2B5EF4-FFF2-40B4-BE49-F238E27FC236}">
                <a16:creationId xmlns:a16="http://schemas.microsoft.com/office/drawing/2014/main" id="{30C4281A-EA17-41E6-B2D3-FDE75E1378AA}"/>
              </a:ext>
            </a:extLst>
          </p:cNvPr>
          <p:cNvSpPr>
            <a:spLocks noChangeArrowheads="1"/>
          </p:cNvSpPr>
          <p:nvPr/>
        </p:nvSpPr>
        <p:spPr bwMode="auto">
          <a:xfrm>
            <a:off x="200025" y="1341438"/>
            <a:ext cx="9648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・記載産品の主な品目、仕向国を選択します。（証明書には反映されません。）</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・発給手数料は会員区分（会員／非会員）毎に金額が設定されておりますので、会員区分と金額をお確かめください。</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・決済方法は、申請先の商工会議所により表示される選択肢が異なる場合があります。</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・発給申請者、輸出者の欄には貿易登録の内容が表示されます。</a:t>
            </a:r>
            <a:endParaRPr lang="en-US" altLang="ja-JP" sz="1400" dirty="0">
              <a:latin typeface="Times" panose="02020603050405020304" pitchFamily="18" charset="0"/>
              <a:ea typeface="Osaka"/>
            </a:endParaRPr>
          </a:p>
        </p:txBody>
      </p:sp>
      <p:sp>
        <p:nvSpPr>
          <p:cNvPr id="83975" name="正方形/長方形 11">
            <a:extLst>
              <a:ext uri="{FF2B5EF4-FFF2-40B4-BE49-F238E27FC236}">
                <a16:creationId xmlns:a16="http://schemas.microsoft.com/office/drawing/2014/main" id="{D3D678F8-C04F-4F96-89AB-1653F126638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83976" name="正方形/長方形 3">
            <a:extLst>
              <a:ext uri="{FF2B5EF4-FFF2-40B4-BE49-F238E27FC236}">
                <a16:creationId xmlns:a16="http://schemas.microsoft.com/office/drawing/2014/main" id="{F2E431B3-CC8E-4CCD-9A21-72CC97CACF5D}"/>
              </a:ext>
            </a:extLst>
          </p:cNvPr>
          <p:cNvSpPr>
            <a:spLocks noChangeArrowheads="1"/>
          </p:cNvSpPr>
          <p:nvPr/>
        </p:nvSpPr>
        <p:spPr bwMode="auto">
          <a:xfrm>
            <a:off x="7832725" y="2892425"/>
            <a:ext cx="194468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Times" panose="02020603050405020304" pitchFamily="18" charset="0"/>
                <a:ea typeface="Osaka"/>
              </a:rPr>
              <a:t>・記載産品の主な品目は、以下から選択します。</a:t>
            </a:r>
            <a:endParaRPr lang="en-US" altLang="ja-JP" sz="1100">
              <a:latin typeface="Times" panose="02020603050405020304" pitchFamily="18" charset="0"/>
              <a:ea typeface="Osaka"/>
            </a:endParaRPr>
          </a:p>
          <a:p>
            <a:pPr>
              <a:spcBef>
                <a:spcPct val="0"/>
              </a:spcBef>
              <a:buClrTx/>
              <a:buFontTx/>
              <a:buNone/>
            </a:pPr>
            <a:r>
              <a:rPr lang="ja-JP" altLang="en-US" sz="1100">
                <a:latin typeface="Times" panose="02020603050405020304" pitchFamily="18" charset="0"/>
                <a:ea typeface="Osaka"/>
              </a:rPr>
              <a:t>一般機械</a:t>
            </a:r>
          </a:p>
          <a:p>
            <a:pPr>
              <a:spcBef>
                <a:spcPct val="0"/>
              </a:spcBef>
              <a:buClrTx/>
              <a:buFontTx/>
              <a:buNone/>
            </a:pPr>
            <a:r>
              <a:rPr lang="ja-JP" altLang="en-US" sz="1100">
                <a:latin typeface="Times" panose="02020603050405020304" pitchFamily="18" charset="0"/>
                <a:ea typeface="Osaka"/>
              </a:rPr>
              <a:t>電気機器</a:t>
            </a:r>
          </a:p>
          <a:p>
            <a:pPr>
              <a:spcBef>
                <a:spcPct val="0"/>
              </a:spcBef>
              <a:buClrTx/>
              <a:buFontTx/>
              <a:buNone/>
            </a:pPr>
            <a:r>
              <a:rPr lang="ja-JP" altLang="en-US" sz="1100">
                <a:latin typeface="Times" panose="02020603050405020304" pitchFamily="18" charset="0"/>
                <a:ea typeface="Osaka"/>
              </a:rPr>
              <a:t>輸送用機器</a:t>
            </a:r>
          </a:p>
          <a:p>
            <a:pPr>
              <a:spcBef>
                <a:spcPct val="0"/>
              </a:spcBef>
              <a:buClrTx/>
              <a:buFontTx/>
              <a:buNone/>
            </a:pPr>
            <a:r>
              <a:rPr lang="ja-JP" altLang="en-US" sz="1100">
                <a:latin typeface="Times" panose="02020603050405020304" pitchFamily="18" charset="0"/>
                <a:ea typeface="Osaka"/>
              </a:rPr>
              <a:t>精密機器</a:t>
            </a:r>
          </a:p>
          <a:p>
            <a:pPr>
              <a:spcBef>
                <a:spcPct val="0"/>
              </a:spcBef>
              <a:buClrTx/>
              <a:buFontTx/>
              <a:buNone/>
            </a:pPr>
            <a:r>
              <a:rPr lang="ja-JP" altLang="en-US" sz="1100">
                <a:latin typeface="Times" panose="02020603050405020304" pitchFamily="18" charset="0"/>
                <a:ea typeface="Osaka"/>
              </a:rPr>
              <a:t>金属・金属製品</a:t>
            </a:r>
          </a:p>
          <a:p>
            <a:pPr>
              <a:spcBef>
                <a:spcPct val="0"/>
              </a:spcBef>
              <a:buClrTx/>
              <a:buFontTx/>
              <a:buNone/>
            </a:pPr>
            <a:r>
              <a:rPr lang="ja-JP" altLang="en-US" sz="1100">
                <a:latin typeface="Times" panose="02020603050405020304" pitchFamily="18" charset="0"/>
                <a:ea typeface="Osaka"/>
              </a:rPr>
              <a:t>化学製品</a:t>
            </a:r>
          </a:p>
          <a:p>
            <a:pPr>
              <a:spcBef>
                <a:spcPct val="0"/>
              </a:spcBef>
              <a:buClrTx/>
              <a:buFontTx/>
              <a:buNone/>
            </a:pPr>
            <a:r>
              <a:rPr lang="ja-JP" altLang="en-US" sz="1100">
                <a:latin typeface="Times" panose="02020603050405020304" pitchFamily="18" charset="0"/>
                <a:ea typeface="Osaka"/>
              </a:rPr>
              <a:t>紡績・繊維製品</a:t>
            </a:r>
          </a:p>
          <a:p>
            <a:pPr>
              <a:spcBef>
                <a:spcPct val="0"/>
              </a:spcBef>
              <a:buClrTx/>
              <a:buFontTx/>
              <a:buNone/>
            </a:pPr>
            <a:r>
              <a:rPr lang="ja-JP" altLang="en-US" sz="1100">
                <a:latin typeface="Times" panose="02020603050405020304" pitchFamily="18" charset="0"/>
                <a:ea typeface="Osaka"/>
              </a:rPr>
              <a:t>食料品</a:t>
            </a:r>
          </a:p>
          <a:p>
            <a:pPr>
              <a:spcBef>
                <a:spcPct val="0"/>
              </a:spcBef>
              <a:buClrTx/>
              <a:buFontTx/>
              <a:buNone/>
            </a:pPr>
            <a:r>
              <a:rPr lang="ja-JP" altLang="en-US" sz="1100">
                <a:latin typeface="Times" panose="02020603050405020304" pitchFamily="18" charset="0"/>
                <a:ea typeface="Osaka"/>
              </a:rPr>
              <a:t>雑貨</a:t>
            </a:r>
            <a:endParaRPr lang="en-US" altLang="ja-JP" sz="1100">
              <a:latin typeface="Times" panose="02020603050405020304" pitchFamily="18" charset="0"/>
              <a:ea typeface="Osaka"/>
            </a:endParaRPr>
          </a:p>
          <a:p>
            <a:pPr>
              <a:spcBef>
                <a:spcPct val="0"/>
              </a:spcBef>
              <a:buClrTx/>
              <a:buFontTx/>
              <a:buNone/>
            </a:pPr>
            <a:r>
              <a:rPr lang="ja-JP" altLang="en-US" sz="1100">
                <a:latin typeface="Times" panose="02020603050405020304" pitchFamily="18" charset="0"/>
                <a:ea typeface="Osaka"/>
              </a:rPr>
              <a:t>その他</a:t>
            </a:r>
            <a:endParaRPr lang="en-US" altLang="ja-JP" sz="1100">
              <a:latin typeface="Times" panose="02020603050405020304" pitchFamily="18" charset="0"/>
              <a:ea typeface="Osaka"/>
            </a:endParaRPr>
          </a:p>
          <a:p>
            <a:pPr>
              <a:spcBef>
                <a:spcPct val="0"/>
              </a:spcBef>
              <a:buClrTx/>
              <a:buFontTx/>
              <a:buNone/>
            </a:pPr>
            <a:endParaRPr lang="en-US" altLang="ja-JP" sz="1100">
              <a:latin typeface="Times" panose="02020603050405020304" pitchFamily="18" charset="0"/>
              <a:ea typeface="Osaka"/>
            </a:endParaRPr>
          </a:p>
          <a:p>
            <a:pPr>
              <a:spcBef>
                <a:spcPct val="0"/>
              </a:spcBef>
              <a:buClrTx/>
              <a:buFontTx/>
              <a:buNone/>
            </a:pPr>
            <a:r>
              <a:rPr lang="en-US" altLang="ja-JP" sz="1100">
                <a:latin typeface="Times" panose="02020603050405020304" pitchFamily="18" charset="0"/>
                <a:ea typeface="Osaka"/>
              </a:rPr>
              <a:t>※</a:t>
            </a:r>
            <a:r>
              <a:rPr lang="ja-JP" altLang="en-US" sz="1100">
                <a:latin typeface="Times" panose="02020603050405020304" pitchFamily="18" charset="0"/>
                <a:ea typeface="Osaka"/>
              </a:rPr>
              <a:t>複数の商品を証明書に記載する場合も主な品目１つを選択してください。</a:t>
            </a:r>
          </a:p>
        </p:txBody>
      </p:sp>
      <p:pic>
        <p:nvPicPr>
          <p:cNvPr id="83977" name="図 4">
            <a:extLst>
              <a:ext uri="{FF2B5EF4-FFF2-40B4-BE49-F238E27FC236}">
                <a16:creationId xmlns:a16="http://schemas.microsoft.com/office/drawing/2014/main" id="{7ADAEFF2-A27E-431A-AB3D-5B63028DD7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3405188"/>
            <a:ext cx="7177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75C20868-C1B3-46D0-A6DF-6E5A31D639B0}"/>
              </a:ext>
            </a:extLst>
          </p:cNvPr>
          <p:cNvSpPr/>
          <p:nvPr/>
        </p:nvSpPr>
        <p:spPr>
          <a:xfrm>
            <a:off x="273050" y="3351213"/>
            <a:ext cx="3167063" cy="2936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0" name="直線矢印コネクタ 9">
            <a:extLst>
              <a:ext uri="{FF2B5EF4-FFF2-40B4-BE49-F238E27FC236}">
                <a16:creationId xmlns:a16="http://schemas.microsoft.com/office/drawing/2014/main" id="{919C3848-E2BB-4529-804B-5DFF6E150C0F}"/>
              </a:ext>
            </a:extLst>
          </p:cNvPr>
          <p:cNvCxnSpPr>
            <a:cxnSpLocks/>
          </p:cNvCxnSpPr>
          <p:nvPr/>
        </p:nvCxnSpPr>
        <p:spPr>
          <a:xfrm flipH="1">
            <a:off x="3440113" y="3476625"/>
            <a:ext cx="4392612" cy="238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図 5" descr="モニター画面に映るウェブサイトのスクリーンショット&#10;&#10;自動的に生成された説明">
            <a:extLst>
              <a:ext uri="{FF2B5EF4-FFF2-40B4-BE49-F238E27FC236}">
                <a16:creationId xmlns:a16="http://schemas.microsoft.com/office/drawing/2014/main" id="{FE3B5489-821D-4410-AD22-5293AE660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654300"/>
            <a:ext cx="5868988"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スライド番号プレースホルダー 3">
            <a:extLst>
              <a:ext uri="{FF2B5EF4-FFF2-40B4-BE49-F238E27FC236}">
                <a16:creationId xmlns:a16="http://schemas.microsoft.com/office/drawing/2014/main" id="{972004AF-C0F7-427A-9116-6F14D450B6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352ADBB-23A8-48A3-9C45-9EAEE7613EBE}" type="slidenum">
              <a:rPr lang="en-US" altLang="ja-JP" sz="1000" smtClean="0">
                <a:ea typeface="Osaka"/>
              </a:rPr>
              <a:pPr>
                <a:spcBef>
                  <a:spcPct val="0"/>
                </a:spcBef>
                <a:buClrTx/>
                <a:buFontTx/>
                <a:buNone/>
              </a:pPr>
              <a:t>42</a:t>
            </a:fld>
            <a:endParaRPr lang="en-US" altLang="ja-JP" sz="1000">
              <a:ea typeface="Osaka"/>
            </a:endParaRPr>
          </a:p>
        </p:txBody>
      </p:sp>
      <p:sp>
        <p:nvSpPr>
          <p:cNvPr id="86020" name="テキスト ボックス 11">
            <a:extLst>
              <a:ext uri="{FF2B5EF4-FFF2-40B4-BE49-F238E27FC236}">
                <a16:creationId xmlns:a16="http://schemas.microsoft.com/office/drawing/2014/main" id="{EF26B28C-6B6B-4C5F-A107-D0F38DFD1D1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（②典拠インボイス（共通部分））</a:t>
            </a:r>
            <a:endParaRPr lang="ja-JP" altLang="en-US" u="sng">
              <a:solidFill>
                <a:srgbClr val="FF0000"/>
              </a:solidFill>
              <a:latin typeface="Times" panose="02020603050405020304" pitchFamily="18" charset="0"/>
              <a:ea typeface="Osaka"/>
            </a:endParaRPr>
          </a:p>
        </p:txBody>
      </p:sp>
      <p:sp>
        <p:nvSpPr>
          <p:cNvPr id="86021" name="Rectangle 2">
            <a:extLst>
              <a:ext uri="{FF2B5EF4-FFF2-40B4-BE49-F238E27FC236}">
                <a16:creationId xmlns:a16="http://schemas.microsoft.com/office/drawing/2014/main" id="{F7CD63A2-8EF4-4851-BE66-893D6B0678F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86022" name="正方形/長方形 11">
            <a:extLst>
              <a:ext uri="{FF2B5EF4-FFF2-40B4-BE49-F238E27FC236}">
                <a16:creationId xmlns:a16="http://schemas.microsoft.com/office/drawing/2014/main" id="{AE760769-D9AF-44EB-B91E-6CE9AD5CBD31}"/>
              </a:ext>
            </a:extLst>
          </p:cNvPr>
          <p:cNvSpPr>
            <a:spLocks noChangeArrowheads="1"/>
          </p:cNvSpPr>
          <p:nvPr/>
        </p:nvSpPr>
        <p:spPr bwMode="auto">
          <a:xfrm>
            <a:off x="6103938" y="2620963"/>
            <a:ext cx="37449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画面内の印の見方</a:t>
            </a:r>
            <a:r>
              <a:rPr lang="en-US" altLang="ja-JP" sz="1400">
                <a:latin typeface="Times" panose="02020603050405020304" pitchFamily="18" charset="0"/>
                <a:ea typeface="Osaka"/>
              </a:rPr>
              <a:t>】</a:t>
            </a:r>
          </a:p>
          <a:p>
            <a:pPr>
              <a:spcBef>
                <a:spcPct val="0"/>
              </a:spcBef>
              <a:buClrTx/>
              <a:buFontTx/>
              <a:buNone/>
            </a:pPr>
            <a:r>
              <a:rPr lang="ja-JP" altLang="en-US" sz="1400">
                <a:latin typeface="Times" panose="02020603050405020304" pitchFamily="18" charset="0"/>
                <a:ea typeface="Osaka"/>
              </a:rPr>
              <a:t>・　　印の付いた項目は、原産地証明書に転</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記される内容です。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a:t>
            </a:r>
            <a:r>
              <a:rPr lang="en-US" altLang="ja-JP" sz="1400">
                <a:latin typeface="Times" panose="02020603050405020304" pitchFamily="18" charset="0"/>
                <a:ea typeface="Osaka"/>
              </a:rPr>
              <a:t>※</a:t>
            </a:r>
            <a:r>
              <a:rPr lang="ja-JP" altLang="en-US" sz="1400">
                <a:latin typeface="Times" panose="02020603050405020304" pitchFamily="18" charset="0"/>
                <a:ea typeface="Osaka"/>
              </a:rPr>
              <a:t>典拠インボイスの入力完了後</a:t>
            </a:r>
            <a:r>
              <a:rPr lang="en-US" altLang="ja-JP" sz="1400">
                <a:latin typeface="Times" panose="02020603050405020304" pitchFamily="18" charset="0"/>
                <a:ea typeface="Osaka"/>
              </a:rPr>
              <a:t>､</a:t>
            </a:r>
            <a:r>
              <a:rPr lang="ja-JP" altLang="en-US" sz="1400">
                <a:latin typeface="Times" panose="02020603050405020304" pitchFamily="18" charset="0"/>
                <a:ea typeface="Osaka"/>
              </a:rPr>
              <a:t>原産地証</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明書に入力内容を転記する機能があります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印の付いた項目は、後に選択する条件</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により原産地証明に転記される内容です。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印の付いた項目は、入力必須です。</a:t>
            </a:r>
            <a:endParaRPr lang="en-US" altLang="ja-JP" sz="1400">
              <a:latin typeface="Times" panose="02020603050405020304" pitchFamily="18" charset="0"/>
              <a:ea typeface="Osaka"/>
            </a:endParaRPr>
          </a:p>
        </p:txBody>
      </p:sp>
      <p:sp>
        <p:nvSpPr>
          <p:cNvPr id="86023" name="正方形/長方形 6">
            <a:extLst>
              <a:ext uri="{FF2B5EF4-FFF2-40B4-BE49-F238E27FC236}">
                <a16:creationId xmlns:a16="http://schemas.microsoft.com/office/drawing/2014/main" id="{E656E0C7-BB4C-4A96-894C-2599EC731E3D}"/>
              </a:ext>
            </a:extLst>
          </p:cNvPr>
          <p:cNvSpPr>
            <a:spLocks noChangeArrowheads="1"/>
          </p:cNvSpPr>
          <p:nvPr/>
        </p:nvSpPr>
        <p:spPr bwMode="auto">
          <a:xfrm>
            <a:off x="236538" y="1412875"/>
            <a:ext cx="9432925" cy="1169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重要</a:t>
            </a:r>
            <a:r>
              <a:rPr lang="en-US" altLang="ja-JP" sz="1400">
                <a:latin typeface="Times" panose="02020603050405020304" pitchFamily="18" charset="0"/>
                <a:ea typeface="Osaka"/>
              </a:rPr>
              <a:t>】</a:t>
            </a:r>
            <a:r>
              <a:rPr lang="ja-JP" altLang="en-US" sz="1400">
                <a:latin typeface="Times" panose="02020603050405020304" pitchFamily="18" charset="0"/>
                <a:ea typeface="Osaka"/>
              </a:rPr>
              <a:t>書面による窓口申請とは典拠インボイスの提出方法が異なります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・オンライン申請では、商工会議所の判断により、「典拠インボイス情報の入力」を持って「署名届により届け出た</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署名のある商業インボイスの添付」に代えさせていただきます。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・貴社のインボイスの全ての記載内容を入力項目（入力欄）画面が網羅しているとは限りませんので、</a:t>
            </a:r>
            <a:r>
              <a:rPr lang="ja-JP" altLang="en-US" sz="1400" u="sng">
                <a:latin typeface="Times" panose="02020603050405020304" pitchFamily="18" charset="0"/>
                <a:ea typeface="Osaka"/>
              </a:rPr>
              <a:t>インボイスか</a:t>
            </a:r>
            <a:endParaRPr lang="en-US" altLang="ja-JP" sz="1400" u="sng">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a:t>
            </a:r>
            <a:r>
              <a:rPr lang="ja-JP" altLang="en-US" sz="1400" u="sng">
                <a:latin typeface="Times" panose="02020603050405020304" pitchFamily="18" charset="0"/>
                <a:ea typeface="Osaka"/>
              </a:rPr>
              <a:t>ら必要事項のみ抜粋して入力</a:t>
            </a:r>
            <a:r>
              <a:rPr lang="ja-JP" altLang="en-US" sz="1400">
                <a:latin typeface="Times" panose="02020603050405020304" pitchFamily="18" charset="0"/>
                <a:ea typeface="Osaka"/>
              </a:rPr>
              <a:t>してください。</a:t>
            </a:r>
            <a:endParaRPr lang="en-US" altLang="ja-JP" sz="1400">
              <a:latin typeface="Times" panose="02020603050405020304" pitchFamily="18" charset="0"/>
              <a:ea typeface="Osaka"/>
            </a:endParaRPr>
          </a:p>
        </p:txBody>
      </p:sp>
      <p:sp>
        <p:nvSpPr>
          <p:cNvPr id="86024" name="正方形/長方形 11">
            <a:extLst>
              <a:ext uri="{FF2B5EF4-FFF2-40B4-BE49-F238E27FC236}">
                <a16:creationId xmlns:a16="http://schemas.microsoft.com/office/drawing/2014/main" id="{7BCB9FA4-2C68-4652-BCB9-4A67071F65C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86025" name="正方形/長方形 11">
            <a:extLst>
              <a:ext uri="{FF2B5EF4-FFF2-40B4-BE49-F238E27FC236}">
                <a16:creationId xmlns:a16="http://schemas.microsoft.com/office/drawing/2014/main" id="{982DDFDF-C069-4FF6-90C0-FA8FE59EB4E6}"/>
              </a:ext>
            </a:extLst>
          </p:cNvPr>
          <p:cNvSpPr>
            <a:spLocks noChangeArrowheads="1"/>
          </p:cNvSpPr>
          <p:nvPr/>
        </p:nvSpPr>
        <p:spPr bwMode="auto">
          <a:xfrm>
            <a:off x="6159500" y="4437063"/>
            <a:ext cx="3581400" cy="7397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改行はできません</a:t>
            </a:r>
            <a:r>
              <a:rPr lang="en-US" altLang="ja-JP" sz="1400" dirty="0">
                <a:latin typeface="Times" panose="02020603050405020304" pitchFamily="18" charset="0"/>
                <a:ea typeface="Osaka"/>
              </a:rPr>
              <a:t>】</a:t>
            </a:r>
          </a:p>
          <a:p>
            <a:pPr>
              <a:spcBef>
                <a:spcPct val="0"/>
              </a:spcBef>
              <a:buClrTx/>
              <a:buFontTx/>
              <a:buNone/>
            </a:pPr>
            <a:r>
              <a:rPr lang="ja-JP" altLang="en-US" sz="1400" dirty="0">
                <a:latin typeface="Times" panose="02020603050405020304" pitchFamily="18" charset="0"/>
                <a:ea typeface="Osaka"/>
              </a:rPr>
              <a:t>・各入力欄では</a:t>
            </a:r>
            <a:r>
              <a:rPr lang="ja-JP" altLang="en-US" sz="1400" u="sng" dirty="0">
                <a:latin typeface="Times" panose="02020603050405020304" pitchFamily="18" charset="0"/>
                <a:ea typeface="Osaka"/>
              </a:rPr>
              <a:t>改行はできません</a:t>
            </a:r>
            <a:r>
              <a:rPr lang="ja-JP" altLang="en-US" sz="1400" dirty="0">
                <a:latin typeface="Times" panose="02020603050405020304" pitchFamily="18" charset="0"/>
                <a:ea typeface="Osaka"/>
              </a:rPr>
              <a:t>ので、ご</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注意ください。</a:t>
            </a:r>
            <a:endParaRPr lang="en-US" altLang="ja-JP" sz="1400" dirty="0">
              <a:latin typeface="Times" panose="02020603050405020304" pitchFamily="18" charset="0"/>
              <a:ea typeface="Osaka"/>
            </a:endParaRPr>
          </a:p>
        </p:txBody>
      </p:sp>
      <p:sp>
        <p:nvSpPr>
          <p:cNvPr id="12" name="四角形: 角を丸くする 11">
            <a:extLst>
              <a:ext uri="{FF2B5EF4-FFF2-40B4-BE49-F238E27FC236}">
                <a16:creationId xmlns:a16="http://schemas.microsoft.com/office/drawing/2014/main" id="{FDD29CCE-119D-445E-933E-56AD7776B62C}"/>
              </a:ext>
            </a:extLst>
          </p:cNvPr>
          <p:cNvSpPr/>
          <p:nvPr/>
        </p:nvSpPr>
        <p:spPr>
          <a:xfrm>
            <a:off x="1784350" y="3330575"/>
            <a:ext cx="360363"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86029" name="図 2">
            <a:extLst>
              <a:ext uri="{FF2B5EF4-FFF2-40B4-BE49-F238E27FC236}">
                <a16:creationId xmlns:a16="http://schemas.microsoft.com/office/drawing/2014/main" id="{30DF4AEE-489C-48FC-82BE-45EB19E77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863" y="2868613"/>
            <a:ext cx="287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0" name="図 4">
            <a:extLst>
              <a:ext uri="{FF2B5EF4-FFF2-40B4-BE49-F238E27FC236}">
                <a16:creationId xmlns:a16="http://schemas.microsoft.com/office/drawing/2014/main" id="{2C7FD792-003A-49E4-88D2-30649CB86A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3975" y="3702050"/>
            <a:ext cx="2651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1" name="図 6">
            <a:extLst>
              <a:ext uri="{FF2B5EF4-FFF2-40B4-BE49-F238E27FC236}">
                <a16:creationId xmlns:a16="http://schemas.microsoft.com/office/drawing/2014/main" id="{699ECE47-B3EF-42C2-9FE4-294A966A85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3338" y="4133850"/>
            <a:ext cx="3698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5165D79D-5473-4E9E-A6C3-8A1CAA9B3CB8}"/>
              </a:ext>
            </a:extLst>
          </p:cNvPr>
          <p:cNvPicPr>
            <a:picLocks noChangeAspect="1"/>
          </p:cNvPicPr>
          <p:nvPr/>
        </p:nvPicPr>
        <p:blipFill>
          <a:blip r:embed="rId7"/>
          <a:stretch>
            <a:fillRect/>
          </a:stretch>
        </p:blipFill>
        <p:spPr>
          <a:xfrm>
            <a:off x="420192" y="3349744"/>
            <a:ext cx="860400" cy="2272047"/>
          </a:xfrm>
          <a:prstGeom prst="rect">
            <a:avLst/>
          </a:prstGeom>
        </p:spPr>
      </p:pic>
      <p:sp>
        <p:nvSpPr>
          <p:cNvPr id="13" name="四角形: 角を丸くする 12">
            <a:extLst>
              <a:ext uri="{FF2B5EF4-FFF2-40B4-BE49-F238E27FC236}">
                <a16:creationId xmlns:a16="http://schemas.microsoft.com/office/drawing/2014/main" id="{07390572-6969-47F2-8D09-571FA8B7E3F8}"/>
              </a:ext>
            </a:extLst>
          </p:cNvPr>
          <p:cNvSpPr/>
          <p:nvPr/>
        </p:nvSpPr>
        <p:spPr>
          <a:xfrm>
            <a:off x="759892" y="3566795"/>
            <a:ext cx="358775"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4" name="四角形: 角を丸くする 13">
            <a:extLst>
              <a:ext uri="{FF2B5EF4-FFF2-40B4-BE49-F238E27FC236}">
                <a16:creationId xmlns:a16="http://schemas.microsoft.com/office/drawing/2014/main" id="{A5357645-AEF5-4E42-97BE-C3F91236DE28}"/>
              </a:ext>
            </a:extLst>
          </p:cNvPr>
          <p:cNvSpPr/>
          <p:nvPr/>
        </p:nvSpPr>
        <p:spPr>
          <a:xfrm>
            <a:off x="759892" y="4319588"/>
            <a:ext cx="358775"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スライド番号プレースホルダー 3">
            <a:extLst>
              <a:ext uri="{FF2B5EF4-FFF2-40B4-BE49-F238E27FC236}">
                <a16:creationId xmlns:a16="http://schemas.microsoft.com/office/drawing/2014/main" id="{6958C8AB-8F32-41A3-9D2F-57C0069D36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601596C-C6D7-461B-BA12-0C4CA9846B0A}" type="slidenum">
              <a:rPr lang="en-US" altLang="ja-JP" sz="1000" smtClean="0">
                <a:ea typeface="Osaka"/>
              </a:rPr>
              <a:pPr>
                <a:spcBef>
                  <a:spcPct val="0"/>
                </a:spcBef>
                <a:buClrTx/>
                <a:buFontTx/>
                <a:buNone/>
              </a:pPr>
              <a:t>43</a:t>
            </a:fld>
            <a:endParaRPr lang="en-US" altLang="ja-JP" sz="1000">
              <a:ea typeface="Osaka"/>
            </a:endParaRPr>
          </a:p>
        </p:txBody>
      </p:sp>
      <p:sp>
        <p:nvSpPr>
          <p:cNvPr id="88068" name="テキスト ボックス 11">
            <a:extLst>
              <a:ext uri="{FF2B5EF4-FFF2-40B4-BE49-F238E27FC236}">
                <a16:creationId xmlns:a16="http://schemas.microsoft.com/office/drawing/2014/main" id="{30D50652-12B9-4FD3-9898-E8018922A86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（②典拠インボイス（共通部分） ）</a:t>
            </a:r>
            <a:endParaRPr lang="ja-JP" altLang="en-US" u="sng">
              <a:solidFill>
                <a:srgbClr val="FF0000"/>
              </a:solidFill>
              <a:latin typeface="Times" panose="02020603050405020304" pitchFamily="18" charset="0"/>
              <a:ea typeface="Osaka"/>
            </a:endParaRPr>
          </a:p>
        </p:txBody>
      </p:sp>
      <p:sp>
        <p:nvSpPr>
          <p:cNvPr id="88069" name="Rectangle 2">
            <a:extLst>
              <a:ext uri="{FF2B5EF4-FFF2-40B4-BE49-F238E27FC236}">
                <a16:creationId xmlns:a16="http://schemas.microsoft.com/office/drawing/2014/main" id="{C89C4296-7B13-478B-ACB4-68551F39D30A}"/>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88070" name="正方形/長方形 11">
            <a:extLst>
              <a:ext uri="{FF2B5EF4-FFF2-40B4-BE49-F238E27FC236}">
                <a16:creationId xmlns:a16="http://schemas.microsoft.com/office/drawing/2014/main" id="{A276C7AD-3F08-4C54-8BE4-A1CCCCA40E16}"/>
              </a:ext>
            </a:extLst>
          </p:cNvPr>
          <p:cNvSpPr>
            <a:spLocks noChangeArrowheads="1"/>
          </p:cNvSpPr>
          <p:nvPr/>
        </p:nvSpPr>
        <p:spPr bwMode="auto">
          <a:xfrm>
            <a:off x="6380163" y="1446213"/>
            <a:ext cx="3525837"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輸出者</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・輸出者の英文社名、英文住所を入力します。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初期値は貿易登録の現住所が入力されます。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バイヤー</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・当該貿易取引の取引先</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買主</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を入力します。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・インボイスにより</a:t>
            </a:r>
            <a:r>
              <a:rPr lang="en-US" altLang="ja-JP" sz="1200" dirty="0">
                <a:latin typeface="Times" panose="02020603050405020304" pitchFamily="18" charset="0"/>
                <a:ea typeface="Osaka"/>
              </a:rPr>
              <a:t>Importer</a:t>
            </a:r>
            <a:r>
              <a:rPr lang="ja-JP" altLang="en-US" sz="1200" dirty="0">
                <a:latin typeface="Times" panose="02020603050405020304" pitchFamily="18" charset="0"/>
                <a:ea typeface="Osaka"/>
              </a:rPr>
              <a:t>や</a:t>
            </a:r>
            <a:r>
              <a:rPr lang="en-US" altLang="ja-JP" sz="1200" dirty="0" err="1">
                <a:latin typeface="Times" panose="02020603050405020304" pitchFamily="18" charset="0"/>
                <a:ea typeface="Osaka"/>
              </a:rPr>
              <a:t>Messers</a:t>
            </a:r>
            <a:r>
              <a:rPr lang="ja-JP" altLang="en-US" sz="1200" dirty="0">
                <a:latin typeface="Times" panose="02020603050405020304" pitchFamily="18" charset="0"/>
                <a:ea typeface="Osaka"/>
              </a:rPr>
              <a:t>、</a:t>
            </a:r>
            <a:r>
              <a:rPr lang="en-US" altLang="ja-JP" sz="1200" dirty="0">
                <a:latin typeface="Times" panose="02020603050405020304" pitchFamily="18" charset="0"/>
                <a:ea typeface="Osaka"/>
              </a:rPr>
              <a:t>Notify </a:t>
            </a:r>
          </a:p>
          <a:p>
            <a:pPr>
              <a:spcBef>
                <a:spcPct val="0"/>
              </a:spcBef>
              <a:buClrTx/>
              <a:buFontTx/>
              <a:buNone/>
            </a:pP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party</a:t>
            </a:r>
            <a:r>
              <a:rPr lang="ja-JP" altLang="en-US" sz="1200" dirty="0">
                <a:latin typeface="Times" panose="02020603050405020304" pitchFamily="18" charset="0"/>
                <a:ea typeface="Osaka"/>
              </a:rPr>
              <a:t>など</a:t>
            </a:r>
            <a:r>
              <a:rPr lang="en-US" altLang="ja-JP" sz="1200" dirty="0">
                <a:latin typeface="Times" panose="02020603050405020304" pitchFamily="18" charset="0"/>
                <a:ea typeface="Osaka"/>
              </a:rPr>
              <a:t>Buyer</a:t>
            </a:r>
            <a:r>
              <a:rPr lang="ja-JP" altLang="en-US" sz="1200" dirty="0">
                <a:latin typeface="Times" panose="02020603050405020304" pitchFamily="18" charset="0"/>
                <a:ea typeface="Osaka"/>
              </a:rPr>
              <a:t>以外の名称で記載されている場</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合も本欄に入力します。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荷受人</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・「海外の荷受人」の会社名または個人名、住</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所、国名まで全て入力します。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・インボイス上に荷受人の記載がない場合は空</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欄としてください。</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仕向け国内の「</a:t>
            </a:r>
            <a:r>
              <a:rPr lang="en-US" altLang="ja-JP" sz="1200" dirty="0">
                <a:latin typeface="Times" panose="02020603050405020304" pitchFamily="18" charset="0"/>
                <a:ea typeface="Osaka"/>
              </a:rPr>
              <a:t>End User</a:t>
            </a:r>
            <a:r>
              <a:rPr lang="ja-JP" altLang="en-US" sz="1200" dirty="0">
                <a:latin typeface="Times" panose="02020603050405020304" pitchFamily="18" charset="0"/>
                <a:ea typeface="Osaka"/>
              </a:rPr>
              <a:t>」（転売先等）の会</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社名、住所を記載しなければならない場合は</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　</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Remarks</a:t>
            </a:r>
            <a:r>
              <a:rPr lang="ja-JP" altLang="en-US" sz="1200" dirty="0">
                <a:latin typeface="Times" panose="02020603050405020304" pitchFamily="18" charset="0"/>
                <a:ea typeface="Osaka"/>
              </a:rPr>
              <a:t>欄に入力します。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インボイス</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・インボイス番号が無い場合は「</a:t>
            </a:r>
            <a:r>
              <a:rPr lang="en-US" altLang="ja-JP" sz="1200" dirty="0">
                <a:latin typeface="Times" panose="02020603050405020304" pitchFamily="18" charset="0"/>
                <a:ea typeface="Osaka"/>
              </a:rPr>
              <a:t>NIL</a:t>
            </a:r>
            <a:r>
              <a:rPr lang="ja-JP" altLang="en-US" sz="1200" dirty="0">
                <a:latin typeface="Times" panose="02020603050405020304" pitchFamily="18" charset="0"/>
                <a:ea typeface="Osaka"/>
              </a:rPr>
              <a:t>」と入力し</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てください。</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・インボイス日付は、西暦、月、日を数字</a:t>
            </a:r>
            <a:r>
              <a:rPr lang="en-US" altLang="ja-JP" sz="1200" dirty="0">
                <a:latin typeface="Times" panose="02020603050405020304" pitchFamily="18" charset="0"/>
                <a:ea typeface="Osaka"/>
              </a:rPr>
              <a:t>8</a:t>
            </a:r>
            <a:r>
              <a:rPr lang="ja-JP" altLang="en-US" sz="1200" dirty="0">
                <a:latin typeface="Times" panose="02020603050405020304" pitchFamily="18" charset="0"/>
                <a:ea typeface="Osaka"/>
              </a:rPr>
              <a:t>桁で</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入力します。未来の日付にすることはできま</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せん。</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（例）</a:t>
            </a:r>
            <a:r>
              <a:rPr lang="en-US" altLang="ja-JP" sz="1200" dirty="0">
                <a:latin typeface="Times" panose="02020603050405020304" pitchFamily="18" charset="0"/>
                <a:ea typeface="Osaka"/>
              </a:rPr>
              <a:t>2021</a:t>
            </a:r>
            <a:r>
              <a:rPr lang="ja-JP" altLang="en-US" sz="1200" dirty="0">
                <a:latin typeface="Times" panose="02020603050405020304" pitchFamily="18" charset="0"/>
                <a:ea typeface="Osaka"/>
              </a:rPr>
              <a:t>年</a:t>
            </a:r>
            <a:r>
              <a:rPr lang="en-US" altLang="ja-JP" sz="1200" dirty="0">
                <a:latin typeface="Times" panose="02020603050405020304" pitchFamily="18" charset="0"/>
                <a:ea typeface="Osaka"/>
              </a:rPr>
              <a:t>9</a:t>
            </a:r>
            <a:r>
              <a:rPr lang="ja-JP" altLang="en-US" sz="1200" dirty="0">
                <a:latin typeface="Times" panose="02020603050405020304" pitchFamily="18" charset="0"/>
                <a:ea typeface="Osaka"/>
              </a:rPr>
              <a:t>月</a:t>
            </a:r>
            <a:r>
              <a:rPr lang="en-US" altLang="ja-JP" sz="1200" dirty="0">
                <a:latin typeface="Times" panose="02020603050405020304" pitchFamily="18" charset="0"/>
                <a:ea typeface="Osaka"/>
              </a:rPr>
              <a:t>24</a:t>
            </a:r>
            <a:r>
              <a:rPr lang="ja-JP" altLang="en-US" sz="1200" dirty="0">
                <a:latin typeface="Times" panose="02020603050405020304" pitchFamily="18" charset="0"/>
                <a:ea typeface="Osaka"/>
              </a:rPr>
              <a:t>日→</a:t>
            </a:r>
            <a:r>
              <a:rPr lang="en-US" altLang="ja-JP" sz="1200" dirty="0">
                <a:latin typeface="Times" panose="02020603050405020304" pitchFamily="18" charset="0"/>
                <a:ea typeface="Osaka"/>
              </a:rPr>
              <a:t>2010924</a:t>
            </a:r>
          </a:p>
        </p:txBody>
      </p:sp>
      <p:sp>
        <p:nvSpPr>
          <p:cNvPr id="88071" name="正方形/長方形 11">
            <a:extLst>
              <a:ext uri="{FF2B5EF4-FFF2-40B4-BE49-F238E27FC236}">
                <a16:creationId xmlns:a16="http://schemas.microsoft.com/office/drawing/2014/main" id="{22FED134-DD71-4144-9B17-542841A0FB2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4" name="図 3">
            <a:extLst>
              <a:ext uri="{FF2B5EF4-FFF2-40B4-BE49-F238E27FC236}">
                <a16:creationId xmlns:a16="http://schemas.microsoft.com/office/drawing/2014/main" id="{C87AAF32-F904-4CE2-B896-85C779448491}"/>
              </a:ext>
            </a:extLst>
          </p:cNvPr>
          <p:cNvPicPr>
            <a:picLocks noChangeAspect="1"/>
          </p:cNvPicPr>
          <p:nvPr/>
        </p:nvPicPr>
        <p:blipFill>
          <a:blip r:embed="rId3"/>
          <a:stretch>
            <a:fillRect/>
          </a:stretch>
        </p:blipFill>
        <p:spPr>
          <a:xfrm>
            <a:off x="-16092" y="1412875"/>
            <a:ext cx="6203373" cy="4937125"/>
          </a:xfrm>
          <a:prstGeom prst="rect">
            <a:avLst/>
          </a:prstGeom>
        </p:spPr>
      </p:pic>
      <p:sp>
        <p:nvSpPr>
          <p:cNvPr id="8" name="四角形: 角を丸くする 7">
            <a:extLst>
              <a:ext uri="{FF2B5EF4-FFF2-40B4-BE49-F238E27FC236}">
                <a16:creationId xmlns:a16="http://schemas.microsoft.com/office/drawing/2014/main" id="{7163F578-2F1B-460F-9B99-5AB812F9A19D}"/>
              </a:ext>
            </a:extLst>
          </p:cNvPr>
          <p:cNvSpPr/>
          <p:nvPr/>
        </p:nvSpPr>
        <p:spPr>
          <a:xfrm>
            <a:off x="147668" y="3009742"/>
            <a:ext cx="5772150" cy="965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9" name="四角形: 角を丸くする 8">
            <a:extLst>
              <a:ext uri="{FF2B5EF4-FFF2-40B4-BE49-F238E27FC236}">
                <a16:creationId xmlns:a16="http://schemas.microsoft.com/office/drawing/2014/main" id="{9FD2A42B-E677-4C09-9290-D30E777C740B}"/>
              </a:ext>
            </a:extLst>
          </p:cNvPr>
          <p:cNvSpPr/>
          <p:nvPr/>
        </p:nvSpPr>
        <p:spPr>
          <a:xfrm>
            <a:off x="161955" y="3985419"/>
            <a:ext cx="5757863" cy="8532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1" name="四角形: 角を丸くする 10">
            <a:extLst>
              <a:ext uri="{FF2B5EF4-FFF2-40B4-BE49-F238E27FC236}">
                <a16:creationId xmlns:a16="http://schemas.microsoft.com/office/drawing/2014/main" id="{9723662D-2ECC-41B1-B83E-C3D9FB9DCD9A}"/>
              </a:ext>
            </a:extLst>
          </p:cNvPr>
          <p:cNvSpPr/>
          <p:nvPr/>
        </p:nvSpPr>
        <p:spPr>
          <a:xfrm>
            <a:off x="147668" y="5733256"/>
            <a:ext cx="5751513" cy="6167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6" name="四角形: 角を丸くする 15">
            <a:extLst>
              <a:ext uri="{FF2B5EF4-FFF2-40B4-BE49-F238E27FC236}">
                <a16:creationId xmlns:a16="http://schemas.microsoft.com/office/drawing/2014/main" id="{56DD3F34-61C6-4D33-9004-42214542135F}"/>
              </a:ext>
            </a:extLst>
          </p:cNvPr>
          <p:cNvSpPr/>
          <p:nvPr/>
        </p:nvSpPr>
        <p:spPr>
          <a:xfrm>
            <a:off x="161955" y="4838700"/>
            <a:ext cx="5751513" cy="8945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スライド番号プレースホルダー 3">
            <a:extLst>
              <a:ext uri="{FF2B5EF4-FFF2-40B4-BE49-F238E27FC236}">
                <a16:creationId xmlns:a16="http://schemas.microsoft.com/office/drawing/2014/main" id="{FF2C6CBA-7306-4A77-8FEC-A04F4A1AAC8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C087093-9F14-4F83-A79C-90302AF25C68}" type="slidenum">
              <a:rPr lang="en-US" altLang="ja-JP" sz="1000" smtClean="0">
                <a:ea typeface="Osaka"/>
              </a:rPr>
              <a:pPr>
                <a:spcBef>
                  <a:spcPct val="0"/>
                </a:spcBef>
                <a:buClrTx/>
                <a:buFontTx/>
                <a:buNone/>
              </a:pPr>
              <a:t>44</a:t>
            </a:fld>
            <a:endParaRPr lang="en-US" altLang="ja-JP" sz="1000">
              <a:ea typeface="Osaka"/>
            </a:endParaRPr>
          </a:p>
        </p:txBody>
      </p:sp>
      <p:sp>
        <p:nvSpPr>
          <p:cNvPr id="90116" name="テキスト ボックス 11">
            <a:extLst>
              <a:ext uri="{FF2B5EF4-FFF2-40B4-BE49-F238E27FC236}">
                <a16:creationId xmlns:a16="http://schemas.microsoft.com/office/drawing/2014/main" id="{EB17E46A-E0FC-4C78-90FF-8F3E4409D036}"/>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（②典拠インボイス（共通部分） ）</a:t>
            </a:r>
            <a:endParaRPr lang="ja-JP" altLang="en-US" u="sng">
              <a:solidFill>
                <a:srgbClr val="FF0000"/>
              </a:solidFill>
              <a:latin typeface="Times" panose="02020603050405020304" pitchFamily="18" charset="0"/>
              <a:ea typeface="Osaka"/>
            </a:endParaRPr>
          </a:p>
        </p:txBody>
      </p:sp>
      <p:sp>
        <p:nvSpPr>
          <p:cNvPr id="90117" name="Rectangle 2">
            <a:extLst>
              <a:ext uri="{FF2B5EF4-FFF2-40B4-BE49-F238E27FC236}">
                <a16:creationId xmlns:a16="http://schemas.microsoft.com/office/drawing/2014/main" id="{7271F30A-D9C9-4EC2-B943-6EC58A405C7F}"/>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62470" name="正方形/長方形 11">
            <a:extLst>
              <a:ext uri="{FF2B5EF4-FFF2-40B4-BE49-F238E27FC236}">
                <a16:creationId xmlns:a16="http://schemas.microsoft.com/office/drawing/2014/main" id="{B93C5C8D-C8D4-49F2-952D-51FF5764FF83}"/>
              </a:ext>
            </a:extLst>
          </p:cNvPr>
          <p:cNvSpPr>
            <a:spLocks noChangeArrowheads="1"/>
          </p:cNvSpPr>
          <p:nvPr/>
        </p:nvSpPr>
        <p:spPr bwMode="auto">
          <a:xfrm>
            <a:off x="5919788" y="1425575"/>
            <a:ext cx="3916362" cy="5447645"/>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輸送手段</a:t>
            </a:r>
            <a:r>
              <a:rPr lang="en-US" altLang="ja-JP" sz="1200" dirty="0">
                <a:latin typeface="Times" panose="02020603050405020304" pitchFamily="18" charset="0"/>
                <a:ea typeface="Osaka"/>
              </a:rPr>
              <a:t>】</a:t>
            </a:r>
          </a:p>
          <a:p>
            <a:pPr>
              <a:spcBef>
                <a:spcPct val="0"/>
              </a:spcBef>
              <a:buClrTx/>
              <a:buFontTx/>
              <a:buNone/>
              <a:defRPr/>
            </a:pPr>
            <a:r>
              <a:rPr lang="ja-JP" altLang="en-US" sz="1200" dirty="0">
                <a:latin typeface="Times" panose="02020603050405020304" pitchFamily="18" charset="0"/>
                <a:ea typeface="Osaka"/>
              </a:rPr>
              <a:t>・船積日は、西暦、月、日を続けて数字</a:t>
            </a:r>
            <a:r>
              <a:rPr lang="en-US" altLang="ja-JP" sz="1200" dirty="0">
                <a:latin typeface="Times" panose="02020603050405020304" pitchFamily="18" charset="0"/>
                <a:ea typeface="Osaka"/>
              </a:rPr>
              <a:t>8</a:t>
            </a:r>
            <a:r>
              <a:rPr lang="ja-JP" altLang="en-US" sz="1200" dirty="0">
                <a:latin typeface="Times" panose="02020603050405020304" pitchFamily="18" charset="0"/>
                <a:ea typeface="Osaka"/>
              </a:rPr>
              <a:t>桁で入力し</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ます。</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（例）</a:t>
            </a:r>
            <a:r>
              <a:rPr lang="en-US" altLang="ja-JP" sz="1200" dirty="0">
                <a:latin typeface="Times" panose="02020603050405020304" pitchFamily="18" charset="0"/>
                <a:ea typeface="Osaka"/>
              </a:rPr>
              <a:t>2021</a:t>
            </a:r>
            <a:r>
              <a:rPr lang="ja-JP" altLang="en-US" sz="1200" dirty="0">
                <a:latin typeface="Times" panose="02020603050405020304" pitchFamily="18" charset="0"/>
                <a:ea typeface="Osaka"/>
              </a:rPr>
              <a:t>年</a:t>
            </a:r>
            <a:r>
              <a:rPr lang="en-US" altLang="ja-JP" sz="1200" dirty="0">
                <a:latin typeface="Times" panose="02020603050405020304" pitchFamily="18" charset="0"/>
                <a:ea typeface="Osaka"/>
              </a:rPr>
              <a:t>9</a:t>
            </a:r>
            <a:r>
              <a:rPr lang="ja-JP" altLang="en-US" sz="1200" dirty="0">
                <a:latin typeface="Times" panose="02020603050405020304" pitchFamily="18" charset="0"/>
                <a:ea typeface="Osaka"/>
              </a:rPr>
              <a:t>月</a:t>
            </a:r>
            <a:r>
              <a:rPr lang="en-US" altLang="ja-JP" sz="1200" dirty="0">
                <a:latin typeface="Times" panose="02020603050405020304" pitchFamily="18" charset="0"/>
                <a:ea typeface="Osaka"/>
              </a:rPr>
              <a:t>24</a:t>
            </a:r>
            <a:r>
              <a:rPr lang="ja-JP" altLang="en-US" sz="1200" dirty="0">
                <a:latin typeface="Times" panose="02020603050405020304" pitchFamily="18" charset="0"/>
                <a:ea typeface="Osaka"/>
              </a:rPr>
              <a:t>日→</a:t>
            </a:r>
            <a:r>
              <a:rPr lang="en-US" altLang="ja-JP" sz="1200" dirty="0">
                <a:latin typeface="Times" panose="02020603050405020304" pitchFamily="18" charset="0"/>
                <a:ea typeface="Osaka"/>
              </a:rPr>
              <a:t>20210924</a:t>
            </a:r>
          </a:p>
          <a:p>
            <a:pPr>
              <a:spcBef>
                <a:spcPct val="0"/>
              </a:spcBef>
              <a:buClrTx/>
              <a:buFontTx/>
              <a:buNone/>
              <a:defRPr/>
            </a:pP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船積日から６ヵ月以上が経過している場合、オン</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ライン申請を行うことはできません。</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・船積地、仕向地は国名の記載が必須です。</a:t>
            </a:r>
            <a:endParaRPr lang="en-US" altLang="ja-JP" sz="1200" dirty="0">
              <a:latin typeface="Times" panose="02020603050405020304" pitchFamily="18" charset="0"/>
              <a:ea typeface="Osaka"/>
            </a:endParaRPr>
          </a:p>
          <a:p>
            <a:pPr>
              <a:spcBef>
                <a:spcPct val="0"/>
              </a:spcBef>
              <a:buClrTx/>
              <a:buFontTx/>
              <a:buNone/>
              <a:defRPr/>
            </a:pPr>
            <a:endParaRPr lang="en-US" altLang="ja-JP" sz="1200" dirty="0">
              <a:latin typeface="Times" panose="02020603050405020304" pitchFamily="18" charset="0"/>
              <a:ea typeface="Osaka"/>
            </a:endParaRPr>
          </a:p>
          <a:p>
            <a:pPr>
              <a:spcBef>
                <a:spcPct val="0"/>
              </a:spcBef>
              <a:buClrTx/>
              <a:buFontTx/>
              <a:buNone/>
              <a:defRPr/>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備考</a:t>
            </a:r>
            <a:r>
              <a:rPr lang="en-US" altLang="ja-JP" sz="1200" dirty="0">
                <a:latin typeface="Times" panose="02020603050405020304" pitchFamily="18" charset="0"/>
                <a:ea typeface="Osaka"/>
              </a:rPr>
              <a:t>】</a:t>
            </a:r>
          </a:p>
          <a:p>
            <a:pPr>
              <a:spcBef>
                <a:spcPct val="0"/>
              </a:spcBef>
              <a:buClrTx/>
              <a:buFontTx/>
              <a:buNone/>
              <a:defRPr/>
            </a:pPr>
            <a:r>
              <a:rPr lang="ja-JP" altLang="en-US" sz="1200" dirty="0">
                <a:latin typeface="Times" panose="02020603050405020304" pitchFamily="18" charset="0"/>
                <a:ea typeface="Osaka"/>
              </a:rPr>
              <a:t>・原産地証明書の</a:t>
            </a:r>
            <a:r>
              <a:rPr lang="en-US" altLang="ja-JP" sz="1200" dirty="0">
                <a:latin typeface="Times" panose="02020603050405020304" pitchFamily="18" charset="0"/>
                <a:ea typeface="Osaka"/>
              </a:rPr>
              <a:t>｢6.Remarks</a:t>
            </a:r>
            <a:r>
              <a:rPr lang="ja-JP" altLang="en-US" sz="1200" dirty="0">
                <a:latin typeface="Times" panose="02020603050405020304" pitchFamily="18" charset="0"/>
                <a:ea typeface="Osaka"/>
              </a:rPr>
              <a:t>欄</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に記載が必要な場合</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　</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同じ内容を入力します。原則空欄とし、必要最低限</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に留めてください。また、</a:t>
            </a:r>
            <a:r>
              <a:rPr lang="ja-JP" altLang="en-US" sz="1200" u="sng" dirty="0">
                <a:latin typeface="Times" panose="02020603050405020304" pitchFamily="18" charset="0"/>
                <a:ea typeface="Osaka"/>
              </a:rPr>
              <a:t>商業インボイスにも同様</a:t>
            </a:r>
            <a:endParaRPr lang="en-US" altLang="ja-JP" sz="1200" u="sng"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a:t>
            </a:r>
            <a:r>
              <a:rPr lang="ja-JP" altLang="en-US" sz="1200" u="sng" dirty="0">
                <a:latin typeface="Times" panose="02020603050405020304" pitchFamily="18" charset="0"/>
                <a:ea typeface="Osaka"/>
              </a:rPr>
              <a:t>の記載が必要</a:t>
            </a:r>
            <a:r>
              <a:rPr lang="ja-JP" altLang="en-US" sz="1200" dirty="0">
                <a:latin typeface="Times" panose="02020603050405020304" pitchFamily="18" charset="0"/>
                <a:ea typeface="Osaka"/>
              </a:rPr>
              <a:t>となりますのでご注意ください。</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・輸出者の必要に応じてその直接の輸入契約者に係る</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内容のみ、記載することができます。</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・以下は記載できません。</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＊他欄の指定事項や、輸出者が責任を負わない事項　</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（輸入者とその転売先との契約に関する事項等）</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＊宣誓文（</a:t>
            </a:r>
            <a:r>
              <a:rPr lang="en-US" altLang="ja-JP" sz="1200" dirty="0">
                <a:latin typeface="Times" panose="02020603050405020304" pitchFamily="18" charset="0"/>
                <a:ea typeface="Osaka"/>
              </a:rPr>
              <a:t>We certify</a:t>
            </a:r>
            <a:r>
              <a:rPr lang="ja-JP" altLang="en-US" sz="1200" dirty="0">
                <a:latin typeface="Times" panose="02020603050405020304" pitchFamily="18" charset="0"/>
                <a:ea typeface="Osaka"/>
              </a:rPr>
              <a:t>～）は本欄ではなく「その他」</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欄に記載</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＊製造年の記載は原則不可</a:t>
            </a:r>
            <a:endParaRPr lang="en-US" altLang="ja-JP" sz="1200" dirty="0">
              <a:latin typeface="Times" panose="02020603050405020304" pitchFamily="18" charset="0"/>
              <a:ea typeface="Osaka"/>
            </a:endParaRPr>
          </a:p>
          <a:p>
            <a:pPr>
              <a:spcBef>
                <a:spcPct val="0"/>
              </a:spcBef>
              <a:buClrTx/>
              <a:buFontTx/>
              <a:buNone/>
              <a:defRPr/>
            </a:pPr>
            <a:endParaRPr lang="en-US" altLang="ja-JP" sz="1200" dirty="0">
              <a:latin typeface="Times" panose="02020603050405020304" pitchFamily="18" charset="0"/>
              <a:ea typeface="Osaka"/>
            </a:endParaRPr>
          </a:p>
          <a:p>
            <a:pPr>
              <a:spcBef>
                <a:spcPct val="0"/>
              </a:spcBef>
              <a:buClrTx/>
              <a:buFont typeface="Osaka"/>
              <a:buNone/>
              <a:defRPr/>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荷印・荷物番号</a:t>
            </a:r>
            <a:r>
              <a:rPr lang="en-US" altLang="ja-JP" sz="1200" dirty="0">
                <a:latin typeface="Times" panose="02020603050405020304" pitchFamily="18" charset="0"/>
                <a:ea typeface="Osaka"/>
              </a:rPr>
              <a:t>】</a:t>
            </a:r>
          </a:p>
          <a:p>
            <a:pPr>
              <a:spcBef>
                <a:spcPct val="0"/>
              </a:spcBef>
              <a:buClrTx/>
              <a:buFontTx/>
              <a:buNone/>
              <a:defRPr/>
            </a:pPr>
            <a:r>
              <a:rPr lang="ja-JP" altLang="en-US" sz="1200" dirty="0">
                <a:latin typeface="Times" panose="02020603050405020304" pitchFamily="18" charset="0"/>
                <a:ea typeface="Osaka"/>
              </a:rPr>
              <a:t>・</a:t>
            </a:r>
            <a:r>
              <a:rPr lang="ja-JP" altLang="en-US" sz="1200" b="1" u="sng" dirty="0">
                <a:latin typeface="Times" panose="02020603050405020304" pitchFamily="18" charset="0"/>
                <a:ea typeface="Osaka"/>
              </a:rPr>
              <a:t>改行は不可です</a:t>
            </a:r>
            <a:r>
              <a:rPr lang="ja-JP" altLang="en-US" sz="1200" dirty="0">
                <a:latin typeface="Times" panose="02020603050405020304" pitchFamily="18" charset="0"/>
                <a:ea typeface="Osaka"/>
              </a:rPr>
              <a:t>。</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・図や記号は入力できません。「</a:t>
            </a:r>
            <a:r>
              <a:rPr lang="en-US" altLang="ja-JP" sz="1200" dirty="0">
                <a:latin typeface="Times" panose="02020603050405020304" pitchFamily="18" charset="0"/>
                <a:ea typeface="Osaka"/>
              </a:rPr>
              <a:t>Print in Red</a:t>
            </a:r>
            <a:r>
              <a:rPr lang="ja-JP" altLang="en-US" sz="1200" dirty="0">
                <a:latin typeface="Times" panose="02020603050405020304" pitchFamily="18" charset="0"/>
                <a:ea typeface="Osaka"/>
              </a:rPr>
              <a:t>」や「</a:t>
            </a:r>
            <a:r>
              <a:rPr lang="en-US" altLang="ja-JP" sz="1200" dirty="0">
                <a:latin typeface="Times" panose="02020603050405020304" pitchFamily="18" charset="0"/>
                <a:ea typeface="Osaka"/>
              </a:rPr>
              <a:t>In </a:t>
            </a:r>
          </a:p>
          <a:p>
            <a:pPr>
              <a:spcBef>
                <a:spcPct val="0"/>
              </a:spcBef>
              <a:buClrTx/>
              <a:buFontTx/>
              <a:buNone/>
              <a:defRPr/>
            </a:pPr>
            <a:r>
              <a:rPr lang="ja-JP" altLang="en-US" sz="1200" dirty="0">
                <a:latin typeface="Times" panose="02020603050405020304" pitchFamily="18" charset="0"/>
                <a:ea typeface="Osaka"/>
              </a:rPr>
              <a:t>　</a:t>
            </a:r>
            <a:r>
              <a:rPr lang="en-US" altLang="ja-JP" sz="1200" dirty="0" err="1">
                <a:latin typeface="Times" panose="02020603050405020304" pitchFamily="18" charset="0"/>
                <a:ea typeface="Osaka"/>
              </a:rPr>
              <a:t>dia</a:t>
            </a:r>
            <a:r>
              <a:rPr lang="ja-JP" altLang="en-US" sz="1200" dirty="0">
                <a:latin typeface="Times" panose="02020603050405020304" pitchFamily="18" charset="0"/>
                <a:ea typeface="Osaka"/>
              </a:rPr>
              <a:t>」等の英字で表現して入力することは可能です。</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・荷印が無い場合は「</a:t>
            </a:r>
            <a:r>
              <a:rPr lang="en-US" altLang="ja-JP" sz="1200" dirty="0" err="1">
                <a:latin typeface="Times" panose="02020603050405020304" pitchFamily="18" charset="0"/>
                <a:ea typeface="Osaka"/>
              </a:rPr>
              <a:t>Unmarkd</a:t>
            </a:r>
            <a:r>
              <a:rPr lang="ja-JP" altLang="en-US" sz="1200" dirty="0">
                <a:latin typeface="Times" panose="02020603050405020304" pitchFamily="18" charset="0"/>
                <a:ea typeface="Osaka"/>
              </a:rPr>
              <a:t>」や「</a:t>
            </a:r>
            <a:r>
              <a:rPr lang="en-US" altLang="ja-JP" sz="1200" dirty="0">
                <a:latin typeface="Times" panose="02020603050405020304" pitchFamily="18" charset="0"/>
                <a:ea typeface="Osaka"/>
              </a:rPr>
              <a:t>No Mark</a:t>
            </a:r>
            <a:r>
              <a:rPr lang="ja-JP" altLang="en-US" sz="1200" dirty="0">
                <a:latin typeface="Times" panose="02020603050405020304" pitchFamily="18" charset="0"/>
                <a:ea typeface="Osaka"/>
              </a:rPr>
              <a:t>」、「</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NIL</a:t>
            </a:r>
            <a:r>
              <a:rPr lang="ja-JP" altLang="en-US" sz="1200" dirty="0">
                <a:latin typeface="Times" panose="02020603050405020304" pitchFamily="18" charset="0"/>
                <a:ea typeface="Osaka"/>
              </a:rPr>
              <a:t>」等を記載してください。</a:t>
            </a:r>
            <a:endParaRPr lang="en-US" altLang="ja-JP" sz="1200" dirty="0">
              <a:latin typeface="Times" panose="02020603050405020304" pitchFamily="18" charset="0"/>
              <a:ea typeface="Osaka"/>
            </a:endParaRPr>
          </a:p>
          <a:p>
            <a:pPr>
              <a:spcBef>
                <a:spcPct val="0"/>
              </a:spcBef>
              <a:buClrTx/>
              <a:buFontTx/>
              <a:buNone/>
              <a:defRPr/>
            </a:pPr>
            <a:endParaRPr lang="en-US" altLang="ja-JP" sz="1200" dirty="0">
              <a:latin typeface="Times" panose="02020603050405020304" pitchFamily="18" charset="0"/>
              <a:ea typeface="Osaka"/>
            </a:endParaRPr>
          </a:p>
        </p:txBody>
      </p:sp>
      <p:sp>
        <p:nvSpPr>
          <p:cNvPr id="90120" name="正方形/長方形 11">
            <a:extLst>
              <a:ext uri="{FF2B5EF4-FFF2-40B4-BE49-F238E27FC236}">
                <a16:creationId xmlns:a16="http://schemas.microsoft.com/office/drawing/2014/main" id="{F0938D6E-9025-4D4D-8F27-C738131C77B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7" name="図 6">
            <a:extLst>
              <a:ext uri="{FF2B5EF4-FFF2-40B4-BE49-F238E27FC236}">
                <a16:creationId xmlns:a16="http://schemas.microsoft.com/office/drawing/2014/main" id="{0ED8956C-2F88-44EC-B3A2-19E39F5A286E}"/>
              </a:ext>
            </a:extLst>
          </p:cNvPr>
          <p:cNvPicPr>
            <a:picLocks noChangeAspect="1"/>
          </p:cNvPicPr>
          <p:nvPr/>
        </p:nvPicPr>
        <p:blipFill rotWithShape="1">
          <a:blip r:embed="rId3"/>
          <a:srcRect b="15047"/>
          <a:stretch/>
        </p:blipFill>
        <p:spPr>
          <a:xfrm>
            <a:off x="209789" y="1519239"/>
            <a:ext cx="5709999" cy="3781970"/>
          </a:xfrm>
          <a:prstGeom prst="rect">
            <a:avLst/>
          </a:prstGeom>
        </p:spPr>
      </p:pic>
      <p:sp>
        <p:nvSpPr>
          <p:cNvPr id="11" name="四角形: 角を丸くする 10">
            <a:extLst>
              <a:ext uri="{FF2B5EF4-FFF2-40B4-BE49-F238E27FC236}">
                <a16:creationId xmlns:a16="http://schemas.microsoft.com/office/drawing/2014/main" id="{CFA6C5CF-6108-4E83-A13A-678245F08B8E}"/>
              </a:ext>
            </a:extLst>
          </p:cNvPr>
          <p:cNvSpPr/>
          <p:nvPr/>
        </p:nvSpPr>
        <p:spPr>
          <a:xfrm>
            <a:off x="360363" y="1484784"/>
            <a:ext cx="5312717" cy="23463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9" name="四角形: 角を丸くする 8">
            <a:extLst>
              <a:ext uri="{FF2B5EF4-FFF2-40B4-BE49-F238E27FC236}">
                <a16:creationId xmlns:a16="http://schemas.microsoft.com/office/drawing/2014/main" id="{607A5762-FF33-4ADC-81BC-7642EC1C3D98}"/>
              </a:ext>
            </a:extLst>
          </p:cNvPr>
          <p:cNvSpPr/>
          <p:nvPr/>
        </p:nvSpPr>
        <p:spPr>
          <a:xfrm>
            <a:off x="360363" y="3831108"/>
            <a:ext cx="5312717" cy="14700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図 2" descr="スクリーンショットの画面&#10;&#10;自動的に生成された説明">
            <a:extLst>
              <a:ext uri="{FF2B5EF4-FFF2-40B4-BE49-F238E27FC236}">
                <a16:creationId xmlns:a16="http://schemas.microsoft.com/office/drawing/2014/main" id="{ECCFECEB-8E2B-4417-9F25-7C73AD788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689100"/>
            <a:ext cx="56261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スライド番号プレースホルダー 3">
            <a:extLst>
              <a:ext uri="{FF2B5EF4-FFF2-40B4-BE49-F238E27FC236}">
                <a16:creationId xmlns:a16="http://schemas.microsoft.com/office/drawing/2014/main" id="{94854F76-0203-4294-B7E9-F057D80C850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2DE2D3B-1508-48F8-9B2E-D6CECB08AA0E}" type="slidenum">
              <a:rPr lang="en-US" altLang="ja-JP" sz="1000" smtClean="0">
                <a:ea typeface="Osaka"/>
              </a:rPr>
              <a:pPr>
                <a:spcBef>
                  <a:spcPct val="0"/>
                </a:spcBef>
                <a:buClrTx/>
                <a:buFontTx/>
                <a:buNone/>
              </a:pPr>
              <a:t>45</a:t>
            </a:fld>
            <a:endParaRPr lang="en-US" altLang="ja-JP" sz="1000">
              <a:ea typeface="Osaka"/>
            </a:endParaRPr>
          </a:p>
        </p:txBody>
      </p:sp>
      <p:sp>
        <p:nvSpPr>
          <p:cNvPr id="92164" name="テキスト ボックス 11">
            <a:extLst>
              <a:ext uri="{FF2B5EF4-FFF2-40B4-BE49-F238E27FC236}">
                <a16:creationId xmlns:a16="http://schemas.microsoft.com/office/drawing/2014/main" id="{8C854BE9-FEE9-4214-837D-B244B502D962}"/>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（②典拠インボイス（共通部分） ）</a:t>
            </a:r>
            <a:endParaRPr lang="ja-JP" altLang="en-US" u="sng">
              <a:solidFill>
                <a:srgbClr val="FF0000"/>
              </a:solidFill>
              <a:latin typeface="Times" panose="02020603050405020304" pitchFamily="18" charset="0"/>
              <a:ea typeface="Osaka"/>
            </a:endParaRPr>
          </a:p>
        </p:txBody>
      </p:sp>
      <p:sp>
        <p:nvSpPr>
          <p:cNvPr id="92165" name="Rectangle 2">
            <a:extLst>
              <a:ext uri="{FF2B5EF4-FFF2-40B4-BE49-F238E27FC236}">
                <a16:creationId xmlns:a16="http://schemas.microsoft.com/office/drawing/2014/main" id="{A483B743-CB82-43BE-B639-43517E2490CF}"/>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9" name="四角形: 角を丸くする 8">
            <a:extLst>
              <a:ext uri="{FF2B5EF4-FFF2-40B4-BE49-F238E27FC236}">
                <a16:creationId xmlns:a16="http://schemas.microsoft.com/office/drawing/2014/main" id="{B90CB5F4-A255-400E-8A0C-50673554C470}"/>
              </a:ext>
            </a:extLst>
          </p:cNvPr>
          <p:cNvSpPr/>
          <p:nvPr/>
        </p:nvSpPr>
        <p:spPr>
          <a:xfrm>
            <a:off x="360363" y="2124075"/>
            <a:ext cx="5222875" cy="787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92167" name="正方形/長方形 11">
            <a:extLst>
              <a:ext uri="{FF2B5EF4-FFF2-40B4-BE49-F238E27FC236}">
                <a16:creationId xmlns:a16="http://schemas.microsoft.com/office/drawing/2014/main" id="{425647E6-856B-472E-9E50-DECD03B7136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1" name="四角形: 角を丸くする 10">
            <a:extLst>
              <a:ext uri="{FF2B5EF4-FFF2-40B4-BE49-F238E27FC236}">
                <a16:creationId xmlns:a16="http://schemas.microsoft.com/office/drawing/2014/main" id="{F63FC88A-5701-489E-AEF7-77AC0F5423CC}"/>
              </a:ext>
            </a:extLst>
          </p:cNvPr>
          <p:cNvSpPr/>
          <p:nvPr/>
        </p:nvSpPr>
        <p:spPr>
          <a:xfrm>
            <a:off x="360363" y="1660525"/>
            <a:ext cx="5222875" cy="4730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7" name="四角形: 角を丸くする 16">
            <a:extLst>
              <a:ext uri="{FF2B5EF4-FFF2-40B4-BE49-F238E27FC236}">
                <a16:creationId xmlns:a16="http://schemas.microsoft.com/office/drawing/2014/main" id="{0097B345-03BD-4585-9847-83615B242430}"/>
              </a:ext>
            </a:extLst>
          </p:cNvPr>
          <p:cNvSpPr/>
          <p:nvPr/>
        </p:nvSpPr>
        <p:spPr>
          <a:xfrm>
            <a:off x="366713" y="4005263"/>
            <a:ext cx="5222875" cy="3714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92170" name="正方形/長方形 11">
            <a:extLst>
              <a:ext uri="{FF2B5EF4-FFF2-40B4-BE49-F238E27FC236}">
                <a16:creationId xmlns:a16="http://schemas.microsoft.com/office/drawing/2014/main" id="{30DCCD21-5BE0-405F-900D-C054C862D50D}"/>
              </a:ext>
            </a:extLst>
          </p:cNvPr>
          <p:cNvSpPr>
            <a:spLocks noChangeArrowheads="1"/>
          </p:cNvSpPr>
          <p:nvPr/>
        </p:nvSpPr>
        <p:spPr bwMode="auto">
          <a:xfrm>
            <a:off x="5848350" y="1628775"/>
            <a:ext cx="38576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梱包数（種類）</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・必須入力です。梱包されていない場合は、</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Unpacked</a:t>
            </a:r>
            <a:r>
              <a:rPr lang="ja-JP" altLang="en-US" sz="1200">
                <a:latin typeface="Times" panose="02020603050405020304" pitchFamily="18" charset="0"/>
                <a:ea typeface="Osaka"/>
              </a:rPr>
              <a:t>」や「</a:t>
            </a:r>
            <a:r>
              <a:rPr lang="en-US" altLang="ja-JP" sz="1200">
                <a:latin typeface="Times" panose="02020603050405020304" pitchFamily="18" charset="0"/>
                <a:ea typeface="Osaka"/>
              </a:rPr>
              <a:t>In Bulk</a:t>
            </a:r>
            <a:r>
              <a:rPr lang="ja-JP" altLang="en-US" sz="1200">
                <a:latin typeface="Times" panose="02020603050405020304" pitchFamily="18" charset="0"/>
                <a:ea typeface="Osaka"/>
              </a:rPr>
              <a:t>」等と入力します。</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その他</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・証明書の７、８欄（</a:t>
            </a:r>
            <a:r>
              <a:rPr lang="en-US" altLang="ja-JP" sz="1200">
                <a:latin typeface="Times" panose="02020603050405020304" pitchFamily="18" charset="0"/>
                <a:ea typeface="Osaka"/>
              </a:rPr>
              <a:t>7.Marks, numbers, number and kind of packages; description of goods</a:t>
            </a:r>
            <a:r>
              <a:rPr lang="ja-JP" altLang="en-US" sz="1200">
                <a:latin typeface="Times" panose="02020603050405020304" pitchFamily="18" charset="0"/>
                <a:ea typeface="Osaka"/>
              </a:rPr>
              <a:t>、</a:t>
            </a:r>
            <a:r>
              <a:rPr lang="en-US" altLang="ja-JP" sz="1200">
                <a:latin typeface="Times" panose="02020603050405020304" pitchFamily="18" charset="0"/>
                <a:ea typeface="Osaka"/>
              </a:rPr>
              <a:t>8.Quantity</a:t>
            </a:r>
            <a:r>
              <a:rPr lang="ja-JP" altLang="en-US" sz="1200">
                <a:latin typeface="Times" panose="02020603050405020304" pitchFamily="18" charset="0"/>
                <a:ea typeface="Osaka"/>
              </a:rPr>
              <a:t>）の下部に記載する内容を入力します。インボイスに記載されていない内容は不可です。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・宣誓文（</a:t>
            </a:r>
            <a:r>
              <a:rPr lang="en-US" altLang="ja-JP" sz="1200">
                <a:latin typeface="Times" panose="02020603050405020304" pitchFamily="18" charset="0"/>
                <a:ea typeface="Osaka"/>
              </a:rPr>
              <a:t>We hereby</a:t>
            </a:r>
            <a:r>
              <a:rPr lang="ja-JP" altLang="en-US" sz="1200">
                <a:latin typeface="Times" panose="02020603050405020304" pitchFamily="18" charset="0"/>
                <a:ea typeface="Osaka"/>
              </a:rPr>
              <a:t>～）等を入力します。</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 typeface="Osaka"/>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インボイス署名者</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・署名者として登録いただいている方のみ選択可となります。</a:t>
            </a:r>
            <a:endParaRPr lang="en-US" altLang="ja-JP" sz="1200">
              <a:latin typeface="Times" panose="02020603050405020304" pitchFamily="18" charset="0"/>
              <a:ea typeface="Osak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番号プレースホルダー 3">
            <a:extLst>
              <a:ext uri="{FF2B5EF4-FFF2-40B4-BE49-F238E27FC236}">
                <a16:creationId xmlns:a16="http://schemas.microsoft.com/office/drawing/2014/main" id="{3F5B8922-B8F0-46D7-832E-B904D33F45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9489E91-6096-49AF-9C5C-83B153165CCF}" type="slidenum">
              <a:rPr lang="en-US" altLang="ja-JP" sz="1000" smtClean="0">
                <a:ea typeface="Osaka"/>
              </a:rPr>
              <a:pPr>
                <a:spcBef>
                  <a:spcPct val="0"/>
                </a:spcBef>
                <a:buClrTx/>
                <a:buFontTx/>
                <a:buNone/>
              </a:pPr>
              <a:t>46</a:t>
            </a:fld>
            <a:endParaRPr lang="en-US" altLang="ja-JP" sz="1000">
              <a:ea typeface="Osaka"/>
            </a:endParaRPr>
          </a:p>
        </p:txBody>
      </p:sp>
      <p:sp>
        <p:nvSpPr>
          <p:cNvPr id="94211" name="テキスト ボックス 11">
            <a:extLst>
              <a:ext uri="{FF2B5EF4-FFF2-40B4-BE49-F238E27FC236}">
                <a16:creationId xmlns:a16="http://schemas.microsoft.com/office/drawing/2014/main" id="{53B9E717-DF82-4840-B279-2B0BF15382A1}"/>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（２）発給申請（②典拠インボイス（商品） ）</a:t>
            </a:r>
            <a:endParaRPr lang="ja-JP" altLang="en-US" u="sng">
              <a:solidFill>
                <a:srgbClr val="FF0000"/>
              </a:solidFill>
              <a:latin typeface="Times" panose="02020603050405020304" pitchFamily="18" charset="0"/>
              <a:ea typeface="Osaka"/>
            </a:endParaRPr>
          </a:p>
        </p:txBody>
      </p:sp>
      <p:sp>
        <p:nvSpPr>
          <p:cNvPr id="94212" name="Rectangle 2">
            <a:extLst>
              <a:ext uri="{FF2B5EF4-FFF2-40B4-BE49-F238E27FC236}">
                <a16:creationId xmlns:a16="http://schemas.microsoft.com/office/drawing/2014/main" id="{F978E839-3DE8-47C6-95D4-0DAFBF21C40E}"/>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94213" name="正方形/長方形 11">
            <a:extLst>
              <a:ext uri="{FF2B5EF4-FFF2-40B4-BE49-F238E27FC236}">
                <a16:creationId xmlns:a16="http://schemas.microsoft.com/office/drawing/2014/main" id="{F11C56BC-91D8-4702-819C-C3D3868C7C66}"/>
              </a:ext>
            </a:extLst>
          </p:cNvPr>
          <p:cNvSpPr>
            <a:spLocks noChangeArrowheads="1"/>
          </p:cNvSpPr>
          <p:nvPr/>
        </p:nvSpPr>
        <p:spPr bwMode="auto">
          <a:xfrm>
            <a:off x="5024438" y="1484313"/>
            <a:ext cx="486886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商品名総称</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・各商品の総称があれば、入力します。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本欄は任意入力かつ、商品情報について商品名総称本欄の入力だけでは申請できません。数量や単位を確認できないためです。複数商品をまとめて商品名総称として入力したい場合は、商品名の欄に入力するようにしてください。</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商品情報</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・商品情報（商品名、ＨＳコード、数量、単位、価格）を入力します。商品名、数量、単位は必須入力です。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・２以上の商品を入力する場合、「新規行追加」をクリックし、入力欄を追加して入力します。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・価格欄に環境依存文字は入力できません。例えば、「</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」は入力できないため、「</a:t>
            </a:r>
            <a:r>
              <a:rPr lang="en-US" altLang="ja-JP" sz="1200" dirty="0">
                <a:latin typeface="Times" panose="02020603050405020304" pitchFamily="18" charset="0"/>
                <a:ea typeface="Osaka"/>
              </a:rPr>
              <a:t>YEN</a:t>
            </a:r>
            <a:r>
              <a:rPr lang="ja-JP" altLang="en-US" sz="1200" dirty="0">
                <a:latin typeface="Times" panose="02020603050405020304" pitchFamily="18" charset="0"/>
                <a:ea typeface="Osaka"/>
              </a:rPr>
              <a:t>」と入力する必要があります。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・「複写」をクリックすると、入力済の商品情報をコピーして新規行を追加します。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・「削除」をクリックすると、入力済の商品情報が削除されます。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総数量（総重量）</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・重量を記載する場合、必ず</a:t>
            </a:r>
            <a:r>
              <a:rPr lang="en-US" altLang="ja-JP" sz="1200" dirty="0">
                <a:latin typeface="Times" panose="02020603050405020304" pitchFamily="18" charset="0"/>
                <a:ea typeface="Osaka"/>
              </a:rPr>
              <a:t>NET</a:t>
            </a: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WEIGHT</a:t>
            </a:r>
            <a:r>
              <a:rPr lang="ja-JP" altLang="en-US" sz="1200" dirty="0">
                <a:latin typeface="Times" panose="02020603050405020304" pitchFamily="18" charset="0"/>
                <a:ea typeface="Osaka"/>
              </a:rPr>
              <a:t>（純重量）か</a:t>
            </a:r>
            <a:r>
              <a:rPr lang="en-US" altLang="ja-JP" sz="1200" dirty="0">
                <a:latin typeface="Times" panose="02020603050405020304" pitchFamily="18" charset="0"/>
                <a:ea typeface="Osaka"/>
              </a:rPr>
              <a:t>GROSS WEIGHT</a:t>
            </a:r>
            <a:r>
              <a:rPr lang="ja-JP" altLang="en-US" sz="1200" dirty="0">
                <a:latin typeface="Times" panose="02020603050405020304" pitchFamily="18" charset="0"/>
                <a:ea typeface="Osaka"/>
              </a:rPr>
              <a:t>（総重量）かを明記してください。</a:t>
            </a:r>
            <a:endParaRPr lang="en-US" altLang="ja-JP" sz="1200" dirty="0">
              <a:latin typeface="Times" panose="02020603050405020304" pitchFamily="18" charset="0"/>
              <a:ea typeface="Osaka"/>
            </a:endParaRPr>
          </a:p>
        </p:txBody>
      </p:sp>
      <p:sp>
        <p:nvSpPr>
          <p:cNvPr id="94214" name="正方形/長方形 11">
            <a:extLst>
              <a:ext uri="{FF2B5EF4-FFF2-40B4-BE49-F238E27FC236}">
                <a16:creationId xmlns:a16="http://schemas.microsoft.com/office/drawing/2014/main" id="{5CF66617-4FFB-47CB-BCB9-C7B60E92652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94216" name="図 10" descr="スクリーンショットの画面&#10;&#10;自動的に生成された説明">
            <a:extLst>
              <a:ext uri="{FF2B5EF4-FFF2-40B4-BE49-F238E27FC236}">
                <a16:creationId xmlns:a16="http://schemas.microsoft.com/office/drawing/2014/main" id="{F5148B8C-8443-4C90-A1AF-49C527B6D5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50"/>
          <a:stretch/>
        </p:blipFill>
        <p:spPr bwMode="auto">
          <a:xfrm>
            <a:off x="166688" y="1517650"/>
            <a:ext cx="4867275" cy="34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75E19AF1-5ED0-4F01-8F1C-4E08B6D0330C}"/>
              </a:ext>
            </a:extLst>
          </p:cNvPr>
          <p:cNvPicPr>
            <a:picLocks noChangeAspect="1"/>
          </p:cNvPicPr>
          <p:nvPr/>
        </p:nvPicPr>
        <p:blipFill rotWithShape="1">
          <a:blip r:embed="rId4"/>
          <a:srcRect r="40236" b="3094"/>
          <a:stretch/>
        </p:blipFill>
        <p:spPr>
          <a:xfrm>
            <a:off x="290007" y="5024104"/>
            <a:ext cx="4590985" cy="34911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図 2" descr="スクリーンショットの画面&#10;&#10;自動的に生成された説明">
            <a:extLst>
              <a:ext uri="{FF2B5EF4-FFF2-40B4-BE49-F238E27FC236}">
                <a16:creationId xmlns:a16="http://schemas.microsoft.com/office/drawing/2014/main" id="{A27A0EA0-5012-4CF3-8E57-14EE5E1AD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0" y="3309938"/>
            <a:ext cx="5018088"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スライド番号プレースホルダー 3">
            <a:extLst>
              <a:ext uri="{FF2B5EF4-FFF2-40B4-BE49-F238E27FC236}">
                <a16:creationId xmlns:a16="http://schemas.microsoft.com/office/drawing/2014/main" id="{43F14B96-4679-46FA-A1EB-2DD98F59AE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08992CC-6BD6-47C2-B14D-77BEB5462DEE}" type="slidenum">
              <a:rPr lang="en-US" altLang="ja-JP" sz="1000" smtClean="0">
                <a:ea typeface="Osaka"/>
              </a:rPr>
              <a:pPr>
                <a:spcBef>
                  <a:spcPct val="0"/>
                </a:spcBef>
                <a:buClrTx/>
                <a:buFontTx/>
                <a:buNone/>
              </a:pPr>
              <a:t>47</a:t>
            </a:fld>
            <a:endParaRPr lang="en-US" altLang="ja-JP" sz="1000">
              <a:ea typeface="Osaka"/>
            </a:endParaRPr>
          </a:p>
        </p:txBody>
      </p:sp>
      <p:sp>
        <p:nvSpPr>
          <p:cNvPr id="96260" name="テキスト ボックス 11">
            <a:extLst>
              <a:ext uri="{FF2B5EF4-FFF2-40B4-BE49-F238E27FC236}">
                <a16:creationId xmlns:a16="http://schemas.microsoft.com/office/drawing/2014/main" id="{DB29C216-3258-416C-B731-913259F16FB4}"/>
              </a:ext>
            </a:extLst>
          </p:cNvPr>
          <p:cNvSpPr txBox="1">
            <a:spLocks noChangeArrowheads="1"/>
          </p:cNvSpPr>
          <p:nvPr/>
        </p:nvSpPr>
        <p:spPr bwMode="auto">
          <a:xfrm>
            <a:off x="57150" y="950913"/>
            <a:ext cx="9504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（②典拠インボイス→③原産地証明書への転記）</a:t>
            </a:r>
            <a:endParaRPr lang="ja-JP" altLang="en-US" u="sng">
              <a:solidFill>
                <a:srgbClr val="FF0000"/>
              </a:solidFill>
              <a:latin typeface="Times" panose="02020603050405020304" pitchFamily="18" charset="0"/>
              <a:ea typeface="Osaka"/>
            </a:endParaRPr>
          </a:p>
        </p:txBody>
      </p:sp>
      <p:sp>
        <p:nvSpPr>
          <p:cNvPr id="96261" name="Rectangle 2">
            <a:extLst>
              <a:ext uri="{FF2B5EF4-FFF2-40B4-BE49-F238E27FC236}">
                <a16:creationId xmlns:a16="http://schemas.microsoft.com/office/drawing/2014/main" id="{5C6AE9FE-79A3-4086-BF2F-7D30597F99D2}"/>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96262" name="正方形/長方形 11">
            <a:extLst>
              <a:ext uri="{FF2B5EF4-FFF2-40B4-BE49-F238E27FC236}">
                <a16:creationId xmlns:a16="http://schemas.microsoft.com/office/drawing/2014/main" id="{76BE81A1-0C3B-4441-B8C0-1C556FED8CC4}"/>
              </a:ext>
            </a:extLst>
          </p:cNvPr>
          <p:cNvSpPr>
            <a:spLocks noChangeArrowheads="1"/>
          </p:cNvSpPr>
          <p:nvPr/>
        </p:nvSpPr>
        <p:spPr bwMode="auto">
          <a:xfrm>
            <a:off x="166688" y="1341438"/>
            <a:ext cx="968216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b="1">
                <a:solidFill>
                  <a:srgbClr val="FF0000"/>
                </a:solidFill>
                <a:latin typeface="Times" panose="02020603050405020304" pitchFamily="18" charset="0"/>
                <a:ea typeface="Osaka"/>
              </a:rPr>
              <a:t>【</a:t>
            </a:r>
            <a:r>
              <a:rPr lang="ja-JP" altLang="en-US" sz="1400" b="1">
                <a:solidFill>
                  <a:srgbClr val="FF0000"/>
                </a:solidFill>
                <a:latin typeface="Times" panose="02020603050405020304" pitchFamily="18" charset="0"/>
                <a:ea typeface="Osaka"/>
              </a:rPr>
              <a:t>典拠インボイスの入力内容の転記</a:t>
            </a:r>
            <a:r>
              <a:rPr lang="en-US" altLang="ja-JP" sz="1400" b="1">
                <a:solidFill>
                  <a:srgbClr val="FF0000"/>
                </a:solidFill>
                <a:latin typeface="Times" panose="02020603050405020304" pitchFamily="18" charset="0"/>
                <a:ea typeface="Osaka"/>
              </a:rPr>
              <a:t>】</a:t>
            </a:r>
          </a:p>
          <a:p>
            <a:pPr>
              <a:spcBef>
                <a:spcPct val="0"/>
              </a:spcBef>
              <a:buClrTx/>
              <a:buFontTx/>
              <a:buNone/>
            </a:pPr>
            <a:r>
              <a:rPr lang="ja-JP" altLang="en-US" sz="1400">
                <a:latin typeface="Times" panose="02020603050405020304" pitchFamily="18" charset="0"/>
                <a:ea typeface="Osaka"/>
              </a:rPr>
              <a:t>・「インボイスの内容を原産地証明書に転記」ボタンをクリックして、典拠インボイスの入力内容を原産地証明書の入</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力欄に転記します。ただし、</a:t>
            </a:r>
            <a:r>
              <a:rPr lang="en-US" altLang="ja-JP" sz="1400">
                <a:latin typeface="Times" panose="02020603050405020304" pitchFamily="18" charset="0"/>
                <a:ea typeface="Osaka"/>
              </a:rPr>
              <a:t>Consignee</a:t>
            </a:r>
            <a:r>
              <a:rPr lang="ja-JP" altLang="en-US" sz="1400">
                <a:latin typeface="Times" panose="02020603050405020304" pitchFamily="18" charset="0"/>
                <a:ea typeface="Osaka"/>
              </a:rPr>
              <a:t>欄と</a:t>
            </a:r>
            <a:r>
              <a:rPr lang="en-US" altLang="ja-JP" sz="1400">
                <a:latin typeface="Times" panose="02020603050405020304" pitchFamily="18" charset="0"/>
                <a:ea typeface="Osaka"/>
              </a:rPr>
              <a:t>Transport details</a:t>
            </a:r>
            <a:r>
              <a:rPr lang="ja-JP" altLang="en-US" sz="1400">
                <a:latin typeface="Times" panose="02020603050405020304" pitchFamily="18" charset="0"/>
                <a:ea typeface="Osaka"/>
              </a:rPr>
              <a:t>欄は、選択条件（下表）により入力内容が転記されない場</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合があります。</a:t>
            </a:r>
            <a:endParaRPr lang="en-US" altLang="ja-JP" sz="1400">
              <a:latin typeface="Times" panose="02020603050405020304" pitchFamily="18" charset="0"/>
              <a:ea typeface="Osaka"/>
            </a:endParaRPr>
          </a:p>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典拠インボイスの入力内容に不備がある場合、転記ボタンを押せません。</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・転記後、必要に応じて入力内容を修正することが可能です。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・なお、転記した内容（インボイスの記載事項）が全て証明書に記載できるとは限りません。例えば、商品名は一般的</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かつ具体的な商品名が記載されていなければ追記が必要になります。また、原産国の証明と関係のない内容が記載さ</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れていると認証できないので削除が必要になります。</a:t>
            </a:r>
            <a:endParaRPr lang="en-US" altLang="ja-JP" sz="1400">
              <a:latin typeface="Times" panose="02020603050405020304" pitchFamily="18" charset="0"/>
              <a:ea typeface="Osaka"/>
            </a:endParaRPr>
          </a:p>
        </p:txBody>
      </p:sp>
      <p:sp>
        <p:nvSpPr>
          <p:cNvPr id="4" name="矢印: 下 3">
            <a:extLst>
              <a:ext uri="{FF2B5EF4-FFF2-40B4-BE49-F238E27FC236}">
                <a16:creationId xmlns:a16="http://schemas.microsoft.com/office/drawing/2014/main" id="{97E6B928-DAEA-4EC9-80E2-F6EA8E20AAEC}"/>
              </a:ext>
            </a:extLst>
          </p:cNvPr>
          <p:cNvSpPr/>
          <p:nvPr/>
        </p:nvSpPr>
        <p:spPr>
          <a:xfrm>
            <a:off x="6872288" y="4100513"/>
            <a:ext cx="792162" cy="360362"/>
          </a:xfrm>
          <a:prstGeom prst="down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6" name="四角形: 角を丸くする 15">
            <a:extLst>
              <a:ext uri="{FF2B5EF4-FFF2-40B4-BE49-F238E27FC236}">
                <a16:creationId xmlns:a16="http://schemas.microsoft.com/office/drawing/2014/main" id="{AAE61DDA-764B-493F-8AF3-D3800E7E88E5}"/>
              </a:ext>
            </a:extLst>
          </p:cNvPr>
          <p:cNvSpPr/>
          <p:nvPr/>
        </p:nvSpPr>
        <p:spPr>
          <a:xfrm>
            <a:off x="6208713" y="3762375"/>
            <a:ext cx="1912938" cy="2968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8" name="四角形: 角を丸くする 17">
            <a:extLst>
              <a:ext uri="{FF2B5EF4-FFF2-40B4-BE49-F238E27FC236}">
                <a16:creationId xmlns:a16="http://schemas.microsoft.com/office/drawing/2014/main" id="{5EF09575-4151-4BA6-A9DE-5E480C6513FE}"/>
              </a:ext>
            </a:extLst>
          </p:cNvPr>
          <p:cNvSpPr/>
          <p:nvPr/>
        </p:nvSpPr>
        <p:spPr>
          <a:xfrm>
            <a:off x="3729038" y="3622675"/>
            <a:ext cx="2079625" cy="527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graphicFrame>
        <p:nvGraphicFramePr>
          <p:cNvPr id="9" name="表 9">
            <a:extLst>
              <a:ext uri="{FF2B5EF4-FFF2-40B4-BE49-F238E27FC236}">
                <a16:creationId xmlns:a16="http://schemas.microsoft.com/office/drawing/2014/main" id="{CBEF6203-AA70-4343-B558-1EE43533F442}"/>
              </a:ext>
            </a:extLst>
          </p:cNvPr>
          <p:cNvGraphicFramePr>
            <a:graphicFrameLocks noGrp="1"/>
          </p:cNvGraphicFramePr>
          <p:nvPr/>
        </p:nvGraphicFramePr>
        <p:xfrm>
          <a:off x="393700" y="3465513"/>
          <a:ext cx="2903538" cy="3348039"/>
        </p:xfrm>
        <a:graphic>
          <a:graphicData uri="http://schemas.openxmlformats.org/drawingml/2006/table">
            <a:tbl>
              <a:tblPr firstRow="1">
                <a:tableStyleId>{93296810-A885-4BE3-A3E7-6D5BEEA58F35}</a:tableStyleId>
              </a:tblPr>
              <a:tblGrid>
                <a:gridCol w="852324">
                  <a:extLst>
                    <a:ext uri="{9D8B030D-6E8A-4147-A177-3AD203B41FA5}">
                      <a16:colId xmlns:a16="http://schemas.microsoft.com/office/drawing/2014/main" val="20000"/>
                    </a:ext>
                  </a:extLst>
                </a:gridCol>
                <a:gridCol w="720149">
                  <a:extLst>
                    <a:ext uri="{9D8B030D-6E8A-4147-A177-3AD203B41FA5}">
                      <a16:colId xmlns:a16="http://schemas.microsoft.com/office/drawing/2014/main" val="20001"/>
                    </a:ext>
                  </a:extLst>
                </a:gridCol>
                <a:gridCol w="1331065">
                  <a:extLst>
                    <a:ext uri="{9D8B030D-6E8A-4147-A177-3AD203B41FA5}">
                      <a16:colId xmlns:a16="http://schemas.microsoft.com/office/drawing/2014/main" val="20002"/>
                    </a:ext>
                  </a:extLst>
                </a:gridCol>
              </a:tblGrid>
              <a:tr h="273944">
                <a:tc>
                  <a:txBody>
                    <a:bodyPr/>
                    <a:lstStyle/>
                    <a:p>
                      <a:r>
                        <a:rPr kumimoji="1" lang="ja-JP" altLang="en-US" sz="1000" dirty="0"/>
                        <a:t>項目</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選択条件</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証明書への転記内容</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14819">
                <a:tc rowSpan="2">
                  <a:txBody>
                    <a:bodyPr/>
                    <a:lstStyle/>
                    <a:p>
                      <a:r>
                        <a:rPr kumimoji="1" lang="en-US" altLang="ja-JP" sz="1000" dirty="0"/>
                        <a:t>Consignee</a:t>
                      </a:r>
                      <a:r>
                        <a:rPr kumimoji="1" lang="ja-JP" altLang="en-US" sz="1000" dirty="0"/>
                        <a:t>欄</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インボイスどおり</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インボイスの内容を転記</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t>To order</a:t>
                      </a:r>
                      <a:endParaRPr kumimoji="1" lang="ja-JP" altLang="en-US" sz="1000" dirty="0"/>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To order</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4819">
                <a:tc rowSpan="3">
                  <a:txBody>
                    <a:bodyPr/>
                    <a:lstStyle/>
                    <a:p>
                      <a:r>
                        <a:rPr kumimoji="1" lang="en-US" altLang="ja-JP" sz="1000" dirty="0"/>
                        <a:t>Transport details</a:t>
                      </a:r>
                      <a:r>
                        <a:rPr kumimoji="1" lang="ja-JP" altLang="en-US" sz="1000" dirty="0"/>
                        <a:t>欄</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インボイスどおり</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インボイスの内容を転記</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省略形（船便）</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From</a:t>
                      </a:r>
                      <a:r>
                        <a:rPr kumimoji="1" lang="ja-JP" altLang="en-US" sz="1000" dirty="0"/>
                        <a:t>、</a:t>
                      </a:r>
                      <a:r>
                        <a:rPr kumimoji="1" lang="en-US" altLang="ja-JP" sz="1000" dirty="0"/>
                        <a:t>To</a:t>
                      </a:r>
                      <a:r>
                        <a:rPr kumimoji="1" lang="ja-JP" altLang="en-US" sz="1000" dirty="0"/>
                        <a:t>はインボイスの内容を転記</a:t>
                      </a:r>
                      <a:endParaRPr kumimoji="1" lang="en-US" altLang="ja-JP" sz="1000" dirty="0"/>
                    </a:p>
                    <a:p>
                      <a:r>
                        <a:rPr kumimoji="1" lang="en-US" altLang="ja-JP" sz="1000" dirty="0"/>
                        <a:t>By</a:t>
                      </a:r>
                      <a:r>
                        <a:rPr kumimoji="1" lang="ja-JP" altLang="en-US" sz="1000" dirty="0"/>
                        <a:t>は</a:t>
                      </a:r>
                      <a:r>
                        <a:rPr kumimoji="1" lang="en-US" altLang="ja-JP" sz="1000" dirty="0"/>
                        <a:t>Sea</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省略形（航空便）</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From</a:t>
                      </a:r>
                      <a:r>
                        <a:rPr kumimoji="1" lang="ja-JP" altLang="en-US" sz="1000" dirty="0"/>
                        <a:t>、</a:t>
                      </a:r>
                      <a:r>
                        <a:rPr kumimoji="1" lang="en-US" altLang="ja-JP" sz="1000" dirty="0"/>
                        <a:t>To</a:t>
                      </a:r>
                      <a:r>
                        <a:rPr kumimoji="1" lang="ja-JP" altLang="en-US" sz="1000" dirty="0"/>
                        <a:t>はインボイスの内容を転記</a:t>
                      </a:r>
                      <a:endParaRPr kumimoji="1" lang="en-US" altLang="ja-JP" sz="1000" dirty="0"/>
                    </a:p>
                    <a:p>
                      <a:r>
                        <a:rPr kumimoji="1" lang="en-US" altLang="ja-JP" sz="1000" dirty="0"/>
                        <a:t>By</a:t>
                      </a:r>
                      <a:r>
                        <a:rPr kumimoji="1" lang="ja-JP" altLang="en-US" sz="1000" dirty="0"/>
                        <a:t>は</a:t>
                      </a:r>
                      <a:r>
                        <a:rPr kumimoji="1" lang="en-US" altLang="ja-JP" sz="1000" dirty="0"/>
                        <a:t>Air</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23" name="直線矢印コネクタ 22">
            <a:extLst>
              <a:ext uri="{FF2B5EF4-FFF2-40B4-BE49-F238E27FC236}">
                <a16:creationId xmlns:a16="http://schemas.microsoft.com/office/drawing/2014/main" id="{659174F7-963D-404D-A313-98D48C155A2C}"/>
              </a:ext>
            </a:extLst>
          </p:cNvPr>
          <p:cNvCxnSpPr>
            <a:cxnSpLocks/>
          </p:cNvCxnSpPr>
          <p:nvPr/>
        </p:nvCxnSpPr>
        <p:spPr>
          <a:xfrm flipH="1">
            <a:off x="3328988" y="4016375"/>
            <a:ext cx="400050" cy="4365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294" name="正方形/長方形 11">
            <a:extLst>
              <a:ext uri="{FF2B5EF4-FFF2-40B4-BE49-F238E27FC236}">
                <a16:creationId xmlns:a16="http://schemas.microsoft.com/office/drawing/2014/main" id="{B12B2883-4C20-4BBB-B765-AFFEF94006B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7" name="四角形: 角を丸くする 16">
            <a:extLst>
              <a:ext uri="{FF2B5EF4-FFF2-40B4-BE49-F238E27FC236}">
                <a16:creationId xmlns:a16="http://schemas.microsoft.com/office/drawing/2014/main" id="{E6C79823-0247-413D-B595-130598F13BC7}"/>
              </a:ext>
            </a:extLst>
          </p:cNvPr>
          <p:cNvSpPr/>
          <p:nvPr/>
        </p:nvSpPr>
        <p:spPr>
          <a:xfrm>
            <a:off x="3933825" y="4818063"/>
            <a:ext cx="4829175" cy="2016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スライド番号プレースホルダー 3">
            <a:extLst>
              <a:ext uri="{FF2B5EF4-FFF2-40B4-BE49-F238E27FC236}">
                <a16:creationId xmlns:a16="http://schemas.microsoft.com/office/drawing/2014/main" id="{C71360A5-EB5D-4A45-B464-43E26C84BA5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52B51D7-C261-45B7-80AE-FF7B7BEF753E}" type="slidenum">
              <a:rPr lang="en-US" altLang="ja-JP" sz="1000" smtClean="0">
                <a:ea typeface="Osaka"/>
              </a:rPr>
              <a:pPr>
                <a:spcBef>
                  <a:spcPct val="0"/>
                </a:spcBef>
                <a:buClrTx/>
                <a:buFontTx/>
                <a:buNone/>
              </a:pPr>
              <a:t>48</a:t>
            </a:fld>
            <a:endParaRPr lang="en-US" altLang="ja-JP" sz="1000">
              <a:ea typeface="Osaka"/>
            </a:endParaRPr>
          </a:p>
        </p:txBody>
      </p:sp>
      <p:sp>
        <p:nvSpPr>
          <p:cNvPr id="98309" name="テキスト ボックス 11">
            <a:extLst>
              <a:ext uri="{FF2B5EF4-FFF2-40B4-BE49-F238E27FC236}">
                <a16:creationId xmlns:a16="http://schemas.microsoft.com/office/drawing/2014/main" id="{97FB9C36-6281-4ED0-B27D-919838A574FB}"/>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（２）発給申請（③原産地証明書</a:t>
            </a:r>
            <a:r>
              <a:rPr lang="ja-JP" altLang="en-US" u="sng">
                <a:latin typeface="Times" panose="02020603050405020304" pitchFamily="18" charset="0"/>
                <a:ea typeface="Osaka"/>
              </a:rPr>
              <a:t>（共通部分）</a:t>
            </a:r>
            <a:r>
              <a:rPr lang="zh-TW" altLang="en-US" u="sng">
                <a:latin typeface="Times" panose="02020603050405020304" pitchFamily="18" charset="0"/>
                <a:ea typeface="Osaka"/>
              </a:rPr>
              <a:t>）</a:t>
            </a:r>
            <a:endParaRPr lang="ja-JP" altLang="en-US" u="sng">
              <a:solidFill>
                <a:srgbClr val="FF0000"/>
              </a:solidFill>
              <a:latin typeface="Times" panose="02020603050405020304" pitchFamily="18" charset="0"/>
              <a:ea typeface="Osaka"/>
            </a:endParaRPr>
          </a:p>
        </p:txBody>
      </p:sp>
      <p:sp>
        <p:nvSpPr>
          <p:cNvPr id="98310" name="Rectangle 2">
            <a:extLst>
              <a:ext uri="{FF2B5EF4-FFF2-40B4-BE49-F238E27FC236}">
                <a16:creationId xmlns:a16="http://schemas.microsoft.com/office/drawing/2014/main" id="{F2D524F8-DE0B-463A-A794-42BCAD0CA32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98311" name="正方形/長方形 11">
            <a:extLst>
              <a:ext uri="{FF2B5EF4-FFF2-40B4-BE49-F238E27FC236}">
                <a16:creationId xmlns:a16="http://schemas.microsoft.com/office/drawing/2014/main" id="{1DC6B9D5-5B1B-496A-ACCD-69883C3B25AD}"/>
              </a:ext>
            </a:extLst>
          </p:cNvPr>
          <p:cNvSpPr>
            <a:spLocks noChangeArrowheads="1"/>
          </p:cNvSpPr>
          <p:nvPr/>
        </p:nvSpPr>
        <p:spPr bwMode="auto">
          <a:xfrm>
            <a:off x="4376738" y="1466850"/>
            <a:ext cx="55451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・原産地証明書の記載事項を入力します。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・１．輸出者欄が</a:t>
            </a:r>
            <a:r>
              <a:rPr lang="en-US" altLang="ja-JP" sz="1400">
                <a:latin typeface="Times" panose="02020603050405020304" pitchFamily="18" charset="0"/>
                <a:ea typeface="Osaka"/>
              </a:rPr>
              <a:t>On behalf of</a:t>
            </a:r>
            <a:r>
              <a:rPr lang="ja-JP" altLang="en-US" sz="1400">
                <a:latin typeface="Times" panose="02020603050405020304" pitchFamily="18" charset="0"/>
                <a:ea typeface="Osaka"/>
              </a:rPr>
              <a:t>～の場合、「船積書類作成等についての委任状」をアップロードまたは原本提出する必要があります。</a:t>
            </a:r>
            <a:endParaRPr lang="en-US" altLang="ja-JP" sz="1400">
              <a:latin typeface="Times" panose="02020603050405020304" pitchFamily="18" charset="0"/>
              <a:ea typeface="Osaka"/>
            </a:endParaRPr>
          </a:p>
          <a:p>
            <a:pPr>
              <a:spcBef>
                <a:spcPct val="0"/>
              </a:spcBef>
              <a:buClrTx/>
              <a:buFont typeface="Osaka"/>
              <a:buNone/>
            </a:pPr>
            <a:r>
              <a:rPr lang="ja-JP" altLang="en-US" sz="1400">
                <a:latin typeface="Times" panose="02020603050405020304" pitchFamily="18" charset="0"/>
                <a:ea typeface="Osaka"/>
              </a:rPr>
              <a:t>・</a:t>
            </a:r>
            <a:r>
              <a:rPr lang="en-US" altLang="ja-JP" sz="1400">
                <a:latin typeface="Times" panose="02020603050405020304" pitchFamily="18" charset="0"/>
                <a:ea typeface="Osaka"/>
              </a:rPr>
              <a:t>2.</a:t>
            </a:r>
            <a:r>
              <a:rPr lang="ja-JP" altLang="en-US" sz="1400">
                <a:latin typeface="Times" panose="02020603050405020304" pitchFamily="18" charset="0"/>
                <a:ea typeface="Osaka"/>
              </a:rPr>
              <a:t>荷受人欄を</a:t>
            </a:r>
            <a:r>
              <a:rPr lang="en-US" altLang="ja-JP" sz="1400">
                <a:latin typeface="Times" panose="02020603050405020304" pitchFamily="18" charset="0"/>
                <a:ea typeface="Osaka"/>
              </a:rPr>
              <a:t>To order</a:t>
            </a:r>
            <a:r>
              <a:rPr lang="ja-JP" altLang="en-US" sz="1400">
                <a:latin typeface="Times" panose="02020603050405020304" pitchFamily="18" charset="0"/>
                <a:ea typeface="Osaka"/>
              </a:rPr>
              <a:t>と記載する場合、</a:t>
            </a:r>
            <a:r>
              <a:rPr lang="en-US" altLang="ja-JP" sz="1400">
                <a:latin typeface="Times" panose="02020603050405020304" pitchFamily="18" charset="0"/>
                <a:ea typeface="Osaka"/>
              </a:rPr>
              <a:t>5.</a:t>
            </a:r>
            <a:r>
              <a:rPr lang="ja-JP" altLang="en-US" sz="1400">
                <a:latin typeface="Times" panose="02020603050405020304" pitchFamily="18" charset="0"/>
                <a:ea typeface="Osaka"/>
              </a:rPr>
              <a:t>輸送手段欄の船積地、仕向地、便名／便区分は必須入力です。</a:t>
            </a:r>
            <a:endParaRPr lang="en-US" altLang="ja-JP" sz="1400">
              <a:latin typeface="Times" panose="02020603050405020304" pitchFamily="18" charset="0"/>
              <a:ea typeface="Osaka"/>
            </a:endParaRPr>
          </a:p>
        </p:txBody>
      </p:sp>
      <p:sp>
        <p:nvSpPr>
          <p:cNvPr id="98312" name="正方形/長方形 11">
            <a:extLst>
              <a:ext uri="{FF2B5EF4-FFF2-40B4-BE49-F238E27FC236}">
                <a16:creationId xmlns:a16="http://schemas.microsoft.com/office/drawing/2014/main" id="{63B6E605-6D2A-40BB-805D-DFD38D54CC7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4" name="矢印: 右 3">
            <a:extLst>
              <a:ext uri="{FF2B5EF4-FFF2-40B4-BE49-F238E27FC236}">
                <a16:creationId xmlns:a16="http://schemas.microsoft.com/office/drawing/2014/main" id="{85E2B5E6-2B27-4E67-9A3F-4572BD2373C5}"/>
              </a:ext>
            </a:extLst>
          </p:cNvPr>
          <p:cNvSpPr/>
          <p:nvPr/>
        </p:nvSpPr>
        <p:spPr>
          <a:xfrm>
            <a:off x="5140325" y="3074988"/>
            <a:ext cx="755650"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98326" name="正方形/長方形 11">
            <a:extLst>
              <a:ext uri="{FF2B5EF4-FFF2-40B4-BE49-F238E27FC236}">
                <a16:creationId xmlns:a16="http://schemas.microsoft.com/office/drawing/2014/main" id="{EE8390FE-AB73-4AA8-AD3F-7EB5C5F5DBDF}"/>
              </a:ext>
            </a:extLst>
          </p:cNvPr>
          <p:cNvSpPr>
            <a:spLocks noChangeArrowheads="1"/>
          </p:cNvSpPr>
          <p:nvPr/>
        </p:nvSpPr>
        <p:spPr bwMode="auto">
          <a:xfrm>
            <a:off x="4864100" y="4418013"/>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dirty="0">
                <a:latin typeface="Times" panose="02020603050405020304" pitchFamily="18" charset="0"/>
                <a:ea typeface="Osaka"/>
              </a:rPr>
              <a:t>証明書への</a:t>
            </a:r>
            <a:endParaRPr lang="en-US" altLang="ja-JP" sz="1400" dirty="0">
              <a:latin typeface="Times" panose="02020603050405020304" pitchFamily="18" charset="0"/>
              <a:ea typeface="Osaka"/>
            </a:endParaRPr>
          </a:p>
          <a:p>
            <a:pPr algn="ctr">
              <a:spcBef>
                <a:spcPct val="0"/>
              </a:spcBef>
              <a:buClrTx/>
              <a:buFontTx/>
              <a:buNone/>
            </a:pPr>
            <a:r>
              <a:rPr lang="ja-JP" altLang="en-US" sz="1400" dirty="0">
                <a:latin typeface="Times" panose="02020603050405020304" pitchFamily="18" charset="0"/>
                <a:ea typeface="Osaka"/>
              </a:rPr>
              <a:t>反映イメージ</a:t>
            </a:r>
            <a:endParaRPr lang="en-US" altLang="ja-JP" sz="1400" dirty="0">
              <a:latin typeface="Times" panose="02020603050405020304" pitchFamily="18" charset="0"/>
              <a:ea typeface="Osaka"/>
            </a:endParaRPr>
          </a:p>
        </p:txBody>
      </p:sp>
      <p:sp>
        <p:nvSpPr>
          <p:cNvPr id="98327" name="正方形/長方形 11">
            <a:extLst>
              <a:ext uri="{FF2B5EF4-FFF2-40B4-BE49-F238E27FC236}">
                <a16:creationId xmlns:a16="http://schemas.microsoft.com/office/drawing/2014/main" id="{5E32A3EA-303B-4B59-818C-8B73ED36C59E}"/>
              </a:ext>
            </a:extLst>
          </p:cNvPr>
          <p:cNvSpPr>
            <a:spLocks noChangeArrowheads="1"/>
          </p:cNvSpPr>
          <p:nvPr/>
        </p:nvSpPr>
        <p:spPr bwMode="auto">
          <a:xfrm>
            <a:off x="4665663" y="4956175"/>
            <a:ext cx="18002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100" dirty="0">
                <a:latin typeface="Times" panose="02020603050405020304" pitchFamily="18" charset="0"/>
                <a:ea typeface="Osaka"/>
              </a:rPr>
              <a:t>※</a:t>
            </a:r>
            <a:r>
              <a:rPr lang="ja-JP" altLang="en-US" sz="1100" dirty="0">
                <a:latin typeface="Times" panose="02020603050405020304" pitchFamily="18" charset="0"/>
                <a:ea typeface="Osaka"/>
              </a:rPr>
              <a:t>日付は</a:t>
            </a:r>
            <a:r>
              <a:rPr lang="en-US" altLang="ja-JP" sz="1100" dirty="0">
                <a:latin typeface="Times" panose="02020603050405020304" pitchFamily="18" charset="0"/>
                <a:ea typeface="Osaka"/>
              </a:rPr>
              <a:t>Month</a:t>
            </a:r>
            <a:r>
              <a:rPr lang="ja-JP" altLang="en-US" sz="1100" dirty="0">
                <a:latin typeface="Times" panose="02020603050405020304" pitchFamily="18" charset="0"/>
                <a:ea typeface="Osaka"/>
              </a:rPr>
              <a:t>、</a:t>
            </a:r>
            <a:r>
              <a:rPr lang="en-US" altLang="ja-JP" sz="1100" dirty="0">
                <a:latin typeface="Times" panose="02020603050405020304" pitchFamily="18" charset="0"/>
                <a:ea typeface="Osaka"/>
              </a:rPr>
              <a:t>Date</a:t>
            </a:r>
            <a:r>
              <a:rPr lang="ja-JP" altLang="en-US" sz="1100" dirty="0">
                <a:latin typeface="Times" panose="02020603050405020304" pitchFamily="18" charset="0"/>
                <a:ea typeface="Osaka"/>
              </a:rPr>
              <a:t>、</a:t>
            </a:r>
            <a:endParaRPr lang="en-US" altLang="ja-JP" sz="1100" dirty="0">
              <a:latin typeface="Times" panose="02020603050405020304" pitchFamily="18" charset="0"/>
              <a:ea typeface="Osaka"/>
            </a:endParaRPr>
          </a:p>
          <a:p>
            <a:pPr>
              <a:spcBef>
                <a:spcPct val="0"/>
              </a:spcBef>
              <a:buClrTx/>
              <a:buFontTx/>
              <a:buNone/>
            </a:pPr>
            <a:r>
              <a:rPr lang="ja-JP" altLang="en-US" sz="1100" dirty="0">
                <a:latin typeface="Times" panose="02020603050405020304" pitchFamily="18" charset="0"/>
                <a:ea typeface="Osaka"/>
              </a:rPr>
              <a:t>　</a:t>
            </a:r>
            <a:r>
              <a:rPr lang="en-US" altLang="ja-JP" sz="1100" dirty="0">
                <a:latin typeface="Times" panose="02020603050405020304" pitchFamily="18" charset="0"/>
                <a:ea typeface="Osaka"/>
              </a:rPr>
              <a:t>Year</a:t>
            </a:r>
            <a:r>
              <a:rPr lang="ja-JP" altLang="en-US" sz="1100" dirty="0">
                <a:latin typeface="Times" panose="02020603050405020304" pitchFamily="18" charset="0"/>
                <a:ea typeface="Osaka"/>
              </a:rPr>
              <a:t>で反映されます。</a:t>
            </a:r>
            <a:endParaRPr lang="en-US" altLang="ja-JP" sz="1100" dirty="0">
              <a:latin typeface="Times" panose="02020603050405020304" pitchFamily="18" charset="0"/>
              <a:ea typeface="Osaka"/>
            </a:endParaRPr>
          </a:p>
          <a:p>
            <a:pPr>
              <a:spcBef>
                <a:spcPct val="0"/>
              </a:spcBef>
              <a:buClrTx/>
              <a:buFontTx/>
              <a:buNone/>
            </a:pPr>
            <a:r>
              <a:rPr lang="en-US" altLang="ja-JP" sz="1100" dirty="0">
                <a:latin typeface="Times" panose="02020603050405020304" pitchFamily="18" charset="0"/>
                <a:ea typeface="Osaka"/>
              </a:rPr>
              <a:t>(</a:t>
            </a:r>
            <a:r>
              <a:rPr lang="ja-JP" altLang="en-US" sz="1100" dirty="0">
                <a:latin typeface="Times" panose="02020603050405020304" pitchFamily="18" charset="0"/>
                <a:ea typeface="Osaka"/>
              </a:rPr>
              <a:t>例</a:t>
            </a:r>
            <a:r>
              <a:rPr lang="en-US" altLang="ja-JP" sz="1100" dirty="0">
                <a:latin typeface="Times" panose="02020603050405020304" pitchFamily="18" charset="0"/>
                <a:ea typeface="Osaka"/>
              </a:rPr>
              <a:t>)20210924</a:t>
            </a:r>
          </a:p>
          <a:p>
            <a:pPr>
              <a:spcBef>
                <a:spcPct val="0"/>
              </a:spcBef>
              <a:buClrTx/>
              <a:buFontTx/>
              <a:buNone/>
            </a:pPr>
            <a:r>
              <a:rPr lang="ja-JP" altLang="en-US" sz="1100" dirty="0">
                <a:latin typeface="Times" panose="02020603050405020304" pitchFamily="18" charset="0"/>
                <a:ea typeface="Osaka"/>
              </a:rPr>
              <a:t>→「</a:t>
            </a:r>
            <a:r>
              <a:rPr lang="en-US" altLang="ja-JP" sz="1100" dirty="0">
                <a:latin typeface="Times" panose="02020603050405020304" pitchFamily="18" charset="0"/>
                <a:ea typeface="Osaka"/>
              </a:rPr>
              <a:t>September 24, 2020</a:t>
            </a:r>
            <a:r>
              <a:rPr lang="ja-JP" altLang="en-US" sz="1100" dirty="0">
                <a:latin typeface="Times" panose="02020603050405020304" pitchFamily="18" charset="0"/>
                <a:ea typeface="Osaka"/>
              </a:rPr>
              <a:t>」</a:t>
            </a:r>
            <a:endParaRPr lang="en-US" altLang="ja-JP" sz="1100" dirty="0">
              <a:latin typeface="Times" panose="02020603050405020304" pitchFamily="18" charset="0"/>
              <a:ea typeface="Osaka"/>
            </a:endParaRPr>
          </a:p>
        </p:txBody>
      </p:sp>
      <p:pic>
        <p:nvPicPr>
          <p:cNvPr id="3" name="図 2">
            <a:extLst>
              <a:ext uri="{FF2B5EF4-FFF2-40B4-BE49-F238E27FC236}">
                <a16:creationId xmlns:a16="http://schemas.microsoft.com/office/drawing/2014/main" id="{BFB16B37-9980-47F9-967D-F16FFA512F28}"/>
              </a:ext>
            </a:extLst>
          </p:cNvPr>
          <p:cNvPicPr>
            <a:picLocks noChangeAspect="1"/>
          </p:cNvPicPr>
          <p:nvPr/>
        </p:nvPicPr>
        <p:blipFill rotWithShape="1">
          <a:blip r:embed="rId3"/>
          <a:srcRect b="1833"/>
          <a:stretch/>
        </p:blipFill>
        <p:spPr>
          <a:xfrm>
            <a:off x="141233" y="1466850"/>
            <a:ext cx="4314829" cy="5263509"/>
          </a:xfrm>
          <a:prstGeom prst="rect">
            <a:avLst/>
          </a:prstGeom>
        </p:spPr>
      </p:pic>
      <p:sp>
        <p:nvSpPr>
          <p:cNvPr id="98313" name="正方形/長方形 11">
            <a:extLst>
              <a:ext uri="{FF2B5EF4-FFF2-40B4-BE49-F238E27FC236}">
                <a16:creationId xmlns:a16="http://schemas.microsoft.com/office/drawing/2014/main" id="{202DC37A-2E5B-4426-B253-31717D079D35}"/>
              </a:ext>
            </a:extLst>
          </p:cNvPr>
          <p:cNvSpPr>
            <a:spLocks noChangeArrowheads="1"/>
          </p:cNvSpPr>
          <p:nvPr/>
        </p:nvSpPr>
        <p:spPr bwMode="auto">
          <a:xfrm>
            <a:off x="574624" y="2419351"/>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①</a:t>
            </a:r>
            <a:endParaRPr lang="en-US" altLang="ja-JP" sz="1400" b="1" dirty="0">
              <a:solidFill>
                <a:srgbClr val="FF0000"/>
              </a:solidFill>
              <a:latin typeface="Times" panose="02020603050405020304" pitchFamily="18" charset="0"/>
              <a:ea typeface="Osaka"/>
            </a:endParaRPr>
          </a:p>
        </p:txBody>
      </p:sp>
      <p:sp>
        <p:nvSpPr>
          <p:cNvPr id="98314" name="正方形/長方形 11">
            <a:extLst>
              <a:ext uri="{FF2B5EF4-FFF2-40B4-BE49-F238E27FC236}">
                <a16:creationId xmlns:a16="http://schemas.microsoft.com/office/drawing/2014/main" id="{BB419418-3FEF-43C3-9935-119CC0B6B600}"/>
              </a:ext>
            </a:extLst>
          </p:cNvPr>
          <p:cNvSpPr>
            <a:spLocks noChangeArrowheads="1"/>
          </p:cNvSpPr>
          <p:nvPr/>
        </p:nvSpPr>
        <p:spPr bwMode="auto">
          <a:xfrm>
            <a:off x="549787" y="3216276"/>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②</a:t>
            </a:r>
            <a:endParaRPr lang="en-US" altLang="ja-JP" sz="1400" b="1" dirty="0">
              <a:solidFill>
                <a:srgbClr val="FF0000"/>
              </a:solidFill>
              <a:latin typeface="Times" panose="02020603050405020304" pitchFamily="18" charset="0"/>
              <a:ea typeface="Osaka"/>
            </a:endParaRPr>
          </a:p>
        </p:txBody>
      </p:sp>
      <p:sp>
        <p:nvSpPr>
          <p:cNvPr id="98315" name="正方形/長方形 11">
            <a:extLst>
              <a:ext uri="{FF2B5EF4-FFF2-40B4-BE49-F238E27FC236}">
                <a16:creationId xmlns:a16="http://schemas.microsoft.com/office/drawing/2014/main" id="{F996B264-88EA-4702-9DD9-8CB5A9A2E9A1}"/>
              </a:ext>
            </a:extLst>
          </p:cNvPr>
          <p:cNvSpPr>
            <a:spLocks noChangeArrowheads="1"/>
          </p:cNvSpPr>
          <p:nvPr/>
        </p:nvSpPr>
        <p:spPr bwMode="auto">
          <a:xfrm>
            <a:off x="574624" y="3944616"/>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③</a:t>
            </a:r>
            <a:endParaRPr lang="en-US" altLang="ja-JP" sz="1400" b="1" dirty="0">
              <a:solidFill>
                <a:srgbClr val="FF0000"/>
              </a:solidFill>
              <a:latin typeface="Times" panose="02020603050405020304" pitchFamily="18" charset="0"/>
              <a:ea typeface="Osaka"/>
            </a:endParaRPr>
          </a:p>
        </p:txBody>
      </p:sp>
      <p:sp>
        <p:nvSpPr>
          <p:cNvPr id="98316" name="正方形/長方形 11">
            <a:extLst>
              <a:ext uri="{FF2B5EF4-FFF2-40B4-BE49-F238E27FC236}">
                <a16:creationId xmlns:a16="http://schemas.microsoft.com/office/drawing/2014/main" id="{E5674F0C-31E1-4377-BD6C-EEE2EB40E215}"/>
              </a:ext>
            </a:extLst>
          </p:cNvPr>
          <p:cNvSpPr>
            <a:spLocks noChangeArrowheads="1"/>
          </p:cNvSpPr>
          <p:nvPr/>
        </p:nvSpPr>
        <p:spPr bwMode="auto">
          <a:xfrm>
            <a:off x="668337" y="4369944"/>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④</a:t>
            </a:r>
            <a:endParaRPr lang="en-US" altLang="ja-JP" sz="1400" b="1" dirty="0">
              <a:solidFill>
                <a:srgbClr val="FF0000"/>
              </a:solidFill>
              <a:latin typeface="Times" panose="02020603050405020304" pitchFamily="18" charset="0"/>
              <a:ea typeface="Osaka"/>
            </a:endParaRPr>
          </a:p>
        </p:txBody>
      </p:sp>
      <p:sp>
        <p:nvSpPr>
          <p:cNvPr id="98317" name="正方形/長方形 11">
            <a:extLst>
              <a:ext uri="{FF2B5EF4-FFF2-40B4-BE49-F238E27FC236}">
                <a16:creationId xmlns:a16="http://schemas.microsoft.com/office/drawing/2014/main" id="{18D6882C-4D69-4D74-A507-ABF144926995}"/>
              </a:ext>
            </a:extLst>
          </p:cNvPr>
          <p:cNvSpPr>
            <a:spLocks noChangeArrowheads="1"/>
          </p:cNvSpPr>
          <p:nvPr/>
        </p:nvSpPr>
        <p:spPr bwMode="auto">
          <a:xfrm>
            <a:off x="574624" y="5055893"/>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⑤</a:t>
            </a:r>
            <a:endParaRPr lang="en-US" altLang="ja-JP" sz="1400" b="1" dirty="0">
              <a:solidFill>
                <a:srgbClr val="FF0000"/>
              </a:solidFill>
              <a:latin typeface="Times" panose="02020603050405020304" pitchFamily="18" charset="0"/>
              <a:ea typeface="Osaka"/>
            </a:endParaRPr>
          </a:p>
        </p:txBody>
      </p:sp>
      <p:sp>
        <p:nvSpPr>
          <p:cNvPr id="98318" name="正方形/長方形 11">
            <a:extLst>
              <a:ext uri="{FF2B5EF4-FFF2-40B4-BE49-F238E27FC236}">
                <a16:creationId xmlns:a16="http://schemas.microsoft.com/office/drawing/2014/main" id="{01832AB6-4CC4-47E1-AEBF-435D9F0AD28E}"/>
              </a:ext>
            </a:extLst>
          </p:cNvPr>
          <p:cNvSpPr>
            <a:spLocks noChangeArrowheads="1"/>
          </p:cNvSpPr>
          <p:nvPr/>
        </p:nvSpPr>
        <p:spPr bwMode="auto">
          <a:xfrm>
            <a:off x="549787" y="6117604"/>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⑥</a:t>
            </a:r>
            <a:endParaRPr lang="en-US" altLang="ja-JP" sz="1400" b="1" dirty="0">
              <a:solidFill>
                <a:srgbClr val="FF0000"/>
              </a:solidFill>
              <a:latin typeface="Times" panose="02020603050405020304" pitchFamily="18" charset="0"/>
              <a:ea typeface="Osaka"/>
            </a:endParaRPr>
          </a:p>
        </p:txBody>
      </p:sp>
      <p:pic>
        <p:nvPicPr>
          <p:cNvPr id="13" name="図 12">
            <a:extLst>
              <a:ext uri="{FF2B5EF4-FFF2-40B4-BE49-F238E27FC236}">
                <a16:creationId xmlns:a16="http://schemas.microsoft.com/office/drawing/2014/main" id="{761B08B2-5209-4701-BCE7-3FFC0FFA6578}"/>
              </a:ext>
            </a:extLst>
          </p:cNvPr>
          <p:cNvPicPr>
            <a:picLocks noChangeAspect="1"/>
          </p:cNvPicPr>
          <p:nvPr/>
        </p:nvPicPr>
        <p:blipFill>
          <a:blip r:embed="rId4"/>
          <a:stretch>
            <a:fillRect/>
          </a:stretch>
        </p:blipFill>
        <p:spPr>
          <a:xfrm>
            <a:off x="6509614" y="2631461"/>
            <a:ext cx="2691858" cy="3965891"/>
          </a:xfrm>
          <a:prstGeom prst="rect">
            <a:avLst/>
          </a:prstGeom>
          <a:ln>
            <a:solidFill>
              <a:schemeClr val="tx1"/>
            </a:solidFill>
          </a:ln>
        </p:spPr>
      </p:pic>
      <p:sp>
        <p:nvSpPr>
          <p:cNvPr id="98319" name="正方形/長方形 11">
            <a:extLst>
              <a:ext uri="{FF2B5EF4-FFF2-40B4-BE49-F238E27FC236}">
                <a16:creationId xmlns:a16="http://schemas.microsoft.com/office/drawing/2014/main" id="{107B7CBD-724B-4A34-A9CC-CAF21CB5F57E}"/>
              </a:ext>
            </a:extLst>
          </p:cNvPr>
          <p:cNvSpPr>
            <a:spLocks noChangeArrowheads="1"/>
          </p:cNvSpPr>
          <p:nvPr/>
        </p:nvSpPr>
        <p:spPr bwMode="auto">
          <a:xfrm>
            <a:off x="7406280" y="2828925"/>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Times" panose="02020603050405020304" pitchFamily="18" charset="0"/>
                <a:ea typeface="Osaka"/>
              </a:rPr>
              <a:t>①</a:t>
            </a:r>
            <a:endParaRPr lang="en-US" altLang="ja-JP" sz="1200" b="1" dirty="0">
              <a:solidFill>
                <a:srgbClr val="FF0000"/>
              </a:solidFill>
              <a:latin typeface="Times" panose="02020603050405020304" pitchFamily="18" charset="0"/>
              <a:ea typeface="Osaka"/>
            </a:endParaRPr>
          </a:p>
        </p:txBody>
      </p:sp>
      <p:sp>
        <p:nvSpPr>
          <p:cNvPr id="98320" name="正方形/長方形 11">
            <a:extLst>
              <a:ext uri="{FF2B5EF4-FFF2-40B4-BE49-F238E27FC236}">
                <a16:creationId xmlns:a16="http://schemas.microsoft.com/office/drawing/2014/main" id="{59797C84-0B8A-434A-8CD3-0727F6DEDEF1}"/>
              </a:ext>
            </a:extLst>
          </p:cNvPr>
          <p:cNvSpPr>
            <a:spLocks noChangeArrowheads="1"/>
          </p:cNvSpPr>
          <p:nvPr/>
        </p:nvSpPr>
        <p:spPr bwMode="auto">
          <a:xfrm>
            <a:off x="7402532" y="3225027"/>
            <a:ext cx="407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Times" panose="02020603050405020304" pitchFamily="18" charset="0"/>
                <a:ea typeface="Osaka"/>
              </a:rPr>
              <a:t>②</a:t>
            </a:r>
            <a:endParaRPr lang="en-US" altLang="ja-JP" sz="1200" b="1" dirty="0">
              <a:solidFill>
                <a:srgbClr val="FF0000"/>
              </a:solidFill>
              <a:latin typeface="Times" panose="02020603050405020304" pitchFamily="18" charset="0"/>
              <a:ea typeface="Osaka"/>
            </a:endParaRPr>
          </a:p>
        </p:txBody>
      </p:sp>
      <p:sp>
        <p:nvSpPr>
          <p:cNvPr id="98323" name="正方形/長方形 11">
            <a:extLst>
              <a:ext uri="{FF2B5EF4-FFF2-40B4-BE49-F238E27FC236}">
                <a16:creationId xmlns:a16="http://schemas.microsoft.com/office/drawing/2014/main" id="{199DEFF2-88BE-497E-94B6-7837D64A8371}"/>
              </a:ext>
            </a:extLst>
          </p:cNvPr>
          <p:cNvSpPr>
            <a:spLocks noChangeArrowheads="1"/>
          </p:cNvSpPr>
          <p:nvPr/>
        </p:nvSpPr>
        <p:spPr bwMode="auto">
          <a:xfrm>
            <a:off x="7402056" y="3525224"/>
            <a:ext cx="449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Times" panose="02020603050405020304" pitchFamily="18" charset="0"/>
                <a:ea typeface="Osaka"/>
              </a:rPr>
              <a:t>⑤</a:t>
            </a:r>
            <a:endParaRPr lang="en-US" altLang="ja-JP" sz="1200" b="1" dirty="0">
              <a:solidFill>
                <a:srgbClr val="FF0000"/>
              </a:solidFill>
              <a:latin typeface="Times" panose="02020603050405020304" pitchFamily="18" charset="0"/>
              <a:ea typeface="Osaka"/>
            </a:endParaRPr>
          </a:p>
        </p:txBody>
      </p:sp>
      <p:sp>
        <p:nvSpPr>
          <p:cNvPr id="98322" name="正方形/長方形 11">
            <a:extLst>
              <a:ext uri="{FF2B5EF4-FFF2-40B4-BE49-F238E27FC236}">
                <a16:creationId xmlns:a16="http://schemas.microsoft.com/office/drawing/2014/main" id="{5BD4BEEC-C879-4697-9A6D-C7A582D21C3D}"/>
              </a:ext>
            </a:extLst>
          </p:cNvPr>
          <p:cNvSpPr>
            <a:spLocks noChangeArrowheads="1"/>
          </p:cNvSpPr>
          <p:nvPr/>
        </p:nvSpPr>
        <p:spPr bwMode="auto">
          <a:xfrm>
            <a:off x="8635206" y="3335654"/>
            <a:ext cx="4492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900" b="1" dirty="0">
                <a:solidFill>
                  <a:srgbClr val="FF0000"/>
                </a:solidFill>
                <a:latin typeface="Times" panose="02020603050405020304" pitchFamily="18" charset="0"/>
                <a:ea typeface="Osaka"/>
              </a:rPr>
              <a:t>④</a:t>
            </a:r>
            <a:endParaRPr lang="en-US" altLang="ja-JP" sz="900" b="1" dirty="0">
              <a:solidFill>
                <a:srgbClr val="FF0000"/>
              </a:solidFill>
              <a:latin typeface="Times" panose="02020603050405020304" pitchFamily="18" charset="0"/>
              <a:ea typeface="Osaka"/>
            </a:endParaRPr>
          </a:p>
        </p:txBody>
      </p:sp>
      <p:sp>
        <p:nvSpPr>
          <p:cNvPr id="98321" name="正方形/長方形 11">
            <a:extLst>
              <a:ext uri="{FF2B5EF4-FFF2-40B4-BE49-F238E27FC236}">
                <a16:creationId xmlns:a16="http://schemas.microsoft.com/office/drawing/2014/main" id="{60268C65-C550-4094-A43C-D047BECB5324}"/>
              </a:ext>
            </a:extLst>
          </p:cNvPr>
          <p:cNvSpPr>
            <a:spLocks noChangeArrowheads="1"/>
          </p:cNvSpPr>
          <p:nvPr/>
        </p:nvSpPr>
        <p:spPr bwMode="auto">
          <a:xfrm>
            <a:off x="8613143" y="3151188"/>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Times" panose="02020603050405020304" pitchFamily="18" charset="0"/>
                <a:ea typeface="Osaka"/>
              </a:rPr>
              <a:t>③</a:t>
            </a:r>
            <a:endParaRPr lang="en-US" altLang="ja-JP" sz="1200" b="1" dirty="0">
              <a:solidFill>
                <a:srgbClr val="FF0000"/>
              </a:solidFill>
              <a:latin typeface="Times" panose="02020603050405020304" pitchFamily="18" charset="0"/>
              <a:ea typeface="Osaka"/>
            </a:endParaRPr>
          </a:p>
        </p:txBody>
      </p:sp>
      <p:sp>
        <p:nvSpPr>
          <p:cNvPr id="98324" name="正方形/長方形 11">
            <a:extLst>
              <a:ext uri="{FF2B5EF4-FFF2-40B4-BE49-F238E27FC236}">
                <a16:creationId xmlns:a16="http://schemas.microsoft.com/office/drawing/2014/main" id="{4C2D4631-AA4C-4DA4-A66F-B802816B76DB}"/>
              </a:ext>
            </a:extLst>
          </p:cNvPr>
          <p:cNvSpPr>
            <a:spLocks noChangeArrowheads="1"/>
          </p:cNvSpPr>
          <p:nvPr/>
        </p:nvSpPr>
        <p:spPr bwMode="auto">
          <a:xfrm>
            <a:off x="8636000" y="3565842"/>
            <a:ext cx="447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Times" panose="02020603050405020304" pitchFamily="18" charset="0"/>
                <a:ea typeface="Osaka"/>
              </a:rPr>
              <a:t>⑥</a:t>
            </a:r>
            <a:endParaRPr lang="en-US" altLang="ja-JP" sz="1200" b="1" dirty="0">
              <a:solidFill>
                <a:srgbClr val="FF0000"/>
              </a:solidFill>
              <a:latin typeface="Times" panose="02020603050405020304" pitchFamily="18" charset="0"/>
              <a:ea typeface="Osak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3">
            <a:extLst>
              <a:ext uri="{FF2B5EF4-FFF2-40B4-BE49-F238E27FC236}">
                <a16:creationId xmlns:a16="http://schemas.microsoft.com/office/drawing/2014/main" id="{9C552B17-382B-4280-9A19-7DA1A62F70C7}"/>
              </a:ext>
            </a:extLst>
          </p:cNvPr>
          <p:cNvSpPr>
            <a:spLocks noGrp="1"/>
          </p:cNvSpPr>
          <p:nvPr>
            <p:ph type="sldNum" sz="quarter" idx="10"/>
          </p:nvPr>
        </p:nvSpPr>
        <p:spPr>
          <a:xfrm>
            <a:off x="9237663" y="6148388"/>
            <a:ext cx="306387"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C5E1E26-9974-48C3-A117-9E59603E3CC6}" type="slidenum">
              <a:rPr lang="en-US" altLang="ja-JP" sz="1000" smtClean="0">
                <a:ea typeface="Osaka"/>
              </a:rPr>
              <a:pPr>
                <a:spcBef>
                  <a:spcPct val="0"/>
                </a:spcBef>
                <a:buClrTx/>
                <a:buFontTx/>
                <a:buNone/>
              </a:pPr>
              <a:t>4</a:t>
            </a:fld>
            <a:endParaRPr lang="en-US" altLang="ja-JP" sz="1000" dirty="0">
              <a:ea typeface="Osaka"/>
            </a:endParaRPr>
          </a:p>
        </p:txBody>
      </p:sp>
      <p:sp>
        <p:nvSpPr>
          <p:cNvPr id="13315" name="Rectangle 2">
            <a:extLst>
              <a:ext uri="{FF2B5EF4-FFF2-40B4-BE49-F238E27FC236}">
                <a16:creationId xmlns:a16="http://schemas.microsoft.com/office/drawing/2014/main" id="{8A977B2F-2F3A-4948-B2CE-BE6F78CA4A0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システムの動作環境</a:t>
            </a:r>
          </a:p>
        </p:txBody>
      </p:sp>
      <p:graphicFrame>
        <p:nvGraphicFramePr>
          <p:cNvPr id="6" name="表 5">
            <a:extLst>
              <a:ext uri="{FF2B5EF4-FFF2-40B4-BE49-F238E27FC236}">
                <a16:creationId xmlns:a16="http://schemas.microsoft.com/office/drawing/2014/main" id="{637628C6-754D-45A1-BBDE-AFACEE9014A3}"/>
              </a:ext>
            </a:extLst>
          </p:cNvPr>
          <p:cNvGraphicFramePr>
            <a:graphicFrameLocks noGrp="1"/>
          </p:cNvGraphicFramePr>
          <p:nvPr/>
        </p:nvGraphicFramePr>
        <p:xfrm>
          <a:off x="417513" y="908050"/>
          <a:ext cx="9070975" cy="5608638"/>
        </p:xfrm>
        <a:graphic>
          <a:graphicData uri="http://schemas.openxmlformats.org/drawingml/2006/table">
            <a:tbl>
              <a:tblPr firstRow="1" bandRow="1">
                <a:tableStyleId>{5C22544A-7EE6-4342-B048-85BDC9FD1C3A}</a:tableStyleId>
              </a:tblPr>
              <a:tblGrid>
                <a:gridCol w="2511439">
                  <a:extLst>
                    <a:ext uri="{9D8B030D-6E8A-4147-A177-3AD203B41FA5}">
                      <a16:colId xmlns:a16="http://schemas.microsoft.com/office/drawing/2014/main" val="20000"/>
                    </a:ext>
                  </a:extLst>
                </a:gridCol>
                <a:gridCol w="6559536">
                  <a:extLst>
                    <a:ext uri="{9D8B030D-6E8A-4147-A177-3AD203B41FA5}">
                      <a16:colId xmlns:a16="http://schemas.microsoft.com/office/drawing/2014/main" val="20001"/>
                    </a:ext>
                  </a:extLst>
                </a:gridCol>
              </a:tblGrid>
              <a:tr h="365732">
                <a:tc>
                  <a:txBody>
                    <a:bodyPr/>
                    <a:lstStyle/>
                    <a:p>
                      <a:pPr algn="ctr"/>
                      <a:r>
                        <a:rPr kumimoji="1" lang="ja-JP" altLang="en-US" sz="1800" dirty="0"/>
                        <a:t>項目</a:t>
                      </a:r>
                    </a:p>
                  </a:txBody>
                  <a:tcPr marL="91441" marR="91441" marT="45669" marB="45669"/>
                </a:tc>
                <a:tc>
                  <a:txBody>
                    <a:bodyPr/>
                    <a:lstStyle/>
                    <a:p>
                      <a:pPr algn="ctr"/>
                      <a:r>
                        <a:rPr kumimoji="1" lang="ja-JP" altLang="en-US" sz="1800" dirty="0"/>
                        <a:t>内容</a:t>
                      </a:r>
                    </a:p>
                  </a:txBody>
                  <a:tcPr marL="91441" marR="91441" marT="45669" marB="45669"/>
                </a:tc>
                <a:extLst>
                  <a:ext uri="{0D108BD9-81ED-4DB2-BD59-A6C34878D82A}">
                    <a16:rowId xmlns:a16="http://schemas.microsoft.com/office/drawing/2014/main" val="10000"/>
                  </a:ext>
                </a:extLst>
              </a:tr>
              <a:tr h="365732">
                <a:tc>
                  <a:txBody>
                    <a:bodyPr/>
                    <a:lstStyle/>
                    <a:p>
                      <a:r>
                        <a:rPr kumimoji="1" lang="ja-JP" altLang="en-US" sz="1800" dirty="0"/>
                        <a:t>ＯＳ</a:t>
                      </a:r>
                    </a:p>
                  </a:txBody>
                  <a:tcPr marL="91441" marR="91441" marT="45669" marB="45669"/>
                </a:tc>
                <a:tc>
                  <a:txBody>
                    <a:bodyPr/>
                    <a:lstStyle/>
                    <a:p>
                      <a:r>
                        <a:rPr kumimoji="1" lang="en-US" altLang="ja-JP" sz="1600" b="0" i="0" kern="1200" dirty="0">
                          <a:solidFill>
                            <a:schemeClr val="dk1"/>
                          </a:solidFill>
                          <a:effectLst/>
                          <a:latin typeface="+mn-lt"/>
                          <a:ea typeface="+mn-ea"/>
                          <a:cs typeface="+mn-cs"/>
                        </a:rPr>
                        <a:t>Windows10</a:t>
                      </a:r>
                      <a:r>
                        <a:rPr kumimoji="1" lang="ja-JP" altLang="en-US" sz="1600" b="0" i="0" kern="1200" dirty="0">
                          <a:solidFill>
                            <a:schemeClr val="dk1"/>
                          </a:solidFill>
                          <a:effectLst/>
                          <a:latin typeface="+mn-lt"/>
                          <a:ea typeface="+mn-ea"/>
                          <a:cs typeface="+mn-cs"/>
                        </a:rPr>
                        <a:t>（</a:t>
                      </a:r>
                      <a:r>
                        <a:rPr kumimoji="1" lang="en-US" altLang="ja-JP" sz="1600" b="0" i="0" kern="1200" dirty="0">
                          <a:solidFill>
                            <a:schemeClr val="dk1"/>
                          </a:solidFill>
                          <a:effectLst/>
                          <a:latin typeface="+mn-lt"/>
                          <a:ea typeface="+mn-ea"/>
                          <a:cs typeface="+mn-cs"/>
                        </a:rPr>
                        <a:t>32/64</a:t>
                      </a:r>
                      <a:r>
                        <a:rPr kumimoji="1" lang="ja-JP" altLang="en-US" sz="1600" b="0" i="0" kern="1200" dirty="0">
                          <a:solidFill>
                            <a:schemeClr val="dk1"/>
                          </a:solidFill>
                          <a:effectLst/>
                          <a:latin typeface="+mn-lt"/>
                          <a:ea typeface="+mn-ea"/>
                          <a:cs typeface="+mn-cs"/>
                        </a:rPr>
                        <a:t>ビット）</a:t>
                      </a:r>
                      <a:endParaRPr kumimoji="1" lang="ja-JP" altLang="en-US" sz="1600" dirty="0"/>
                    </a:p>
                  </a:txBody>
                  <a:tcPr marL="91441" marR="91441" marT="45669" marB="45669"/>
                </a:tc>
                <a:extLst>
                  <a:ext uri="{0D108BD9-81ED-4DB2-BD59-A6C34878D82A}">
                    <a16:rowId xmlns:a16="http://schemas.microsoft.com/office/drawing/2014/main" val="10001"/>
                  </a:ext>
                </a:extLst>
              </a:tr>
              <a:tr h="365732">
                <a:tc>
                  <a:txBody>
                    <a:bodyPr/>
                    <a:lstStyle/>
                    <a:p>
                      <a:r>
                        <a:rPr kumimoji="1" lang="ja-JP" altLang="en-US" sz="1800" dirty="0"/>
                        <a:t>指定ブラウザ</a:t>
                      </a:r>
                      <a:endParaRPr kumimoji="1" lang="en-US" altLang="ja-JP" sz="1800" dirty="0"/>
                    </a:p>
                  </a:txBody>
                  <a:tcPr marL="91441" marR="91441" marT="45669" marB="45669"/>
                </a:tc>
                <a:tc>
                  <a:txBody>
                    <a:bodyPr/>
                    <a:lstStyle/>
                    <a:p>
                      <a:r>
                        <a:rPr kumimoji="1" lang="en-US" altLang="ja-JP" sz="1600" dirty="0"/>
                        <a:t>Google Chrome</a:t>
                      </a:r>
                      <a:r>
                        <a:rPr kumimoji="1" lang="ja-JP" altLang="en-US" sz="1600" dirty="0"/>
                        <a:t>（最新版のみ動作保証します）</a:t>
                      </a:r>
                      <a:endParaRPr kumimoji="1" lang="en-US" altLang="ja-JP" sz="1600" dirty="0"/>
                    </a:p>
                  </a:txBody>
                  <a:tcPr marL="91441" marR="91441" marT="45669" marB="45669"/>
                </a:tc>
                <a:extLst>
                  <a:ext uri="{0D108BD9-81ED-4DB2-BD59-A6C34878D82A}">
                    <a16:rowId xmlns:a16="http://schemas.microsoft.com/office/drawing/2014/main" val="10002"/>
                  </a:ext>
                </a:extLst>
              </a:tr>
              <a:tr h="3078747">
                <a:tc>
                  <a:txBody>
                    <a:bodyPr/>
                    <a:lstStyle/>
                    <a:p>
                      <a:r>
                        <a:rPr kumimoji="1" lang="ja-JP" altLang="en-US" sz="1800" dirty="0"/>
                        <a:t>ブラウザ設定</a:t>
                      </a:r>
                      <a:endParaRPr kumimoji="1" lang="en-US" altLang="ja-JP" sz="1800" dirty="0"/>
                    </a:p>
                  </a:txBody>
                  <a:tcPr marL="91441" marR="91441" marT="45669" marB="45669"/>
                </a:tc>
                <a:tc>
                  <a:txBody>
                    <a:bodyPr/>
                    <a:lstStyle/>
                    <a:p>
                      <a:r>
                        <a:rPr kumimoji="1" lang="ja-JP" altLang="en-US" sz="1400" dirty="0">
                          <a:solidFill>
                            <a:schemeClr val="tx1"/>
                          </a:solidFill>
                        </a:rPr>
                        <a:t>予め以下の設定をお願いします。</a:t>
                      </a:r>
                      <a:endParaRPr kumimoji="1" lang="en-US" altLang="ja-JP" sz="1400" dirty="0">
                        <a:solidFill>
                          <a:schemeClr val="tx1"/>
                        </a:solidFill>
                      </a:endParaRPr>
                    </a:p>
                    <a:p>
                      <a:endParaRPr kumimoji="1" lang="en-US" altLang="ja-JP" sz="1400" dirty="0"/>
                    </a:p>
                    <a:p>
                      <a:r>
                        <a:rPr kumimoji="1" lang="en-US" altLang="ja-JP" sz="1400" b="1" dirty="0">
                          <a:solidFill>
                            <a:schemeClr val="tx1"/>
                          </a:solidFill>
                        </a:rPr>
                        <a:t>【</a:t>
                      </a:r>
                      <a:r>
                        <a:rPr kumimoji="1" lang="ja-JP" altLang="en-US" sz="1400" b="1" dirty="0">
                          <a:solidFill>
                            <a:schemeClr val="tx1"/>
                          </a:solidFill>
                        </a:rPr>
                        <a:t>ポップアップ許可設定</a:t>
                      </a:r>
                      <a:r>
                        <a:rPr kumimoji="1" lang="en-US" altLang="ja-JP" sz="1400" b="1" dirty="0">
                          <a:solidFill>
                            <a:schemeClr val="tx1"/>
                          </a:solidFill>
                        </a:rPr>
                        <a:t>】</a:t>
                      </a:r>
                      <a:r>
                        <a:rPr kumimoji="1" lang="en-US" altLang="ja-JP" sz="1400" b="0" dirty="0">
                          <a:solidFill>
                            <a:schemeClr val="tx1"/>
                          </a:solidFill>
                        </a:rPr>
                        <a:t>※</a:t>
                      </a:r>
                      <a:r>
                        <a:rPr kumimoji="1" lang="ja-JP" altLang="en-US" sz="1400" dirty="0"/>
                        <a:t>証明書の</a:t>
                      </a:r>
                      <a:r>
                        <a:rPr kumimoji="1" lang="en-US" altLang="ja-JP" sz="1400" dirty="0"/>
                        <a:t>PDF</a:t>
                      </a:r>
                      <a:r>
                        <a:rPr kumimoji="1" lang="ja-JP" altLang="en-US" sz="1400" dirty="0"/>
                        <a:t>ファイル表示等のため</a:t>
                      </a:r>
                      <a:endParaRPr kumimoji="1" lang="en-US" altLang="ja-JP" sz="1400" dirty="0"/>
                    </a:p>
                    <a:p>
                      <a:r>
                        <a:rPr kumimoji="1" lang="ja-JP" altLang="en-US" sz="1400" dirty="0"/>
                        <a:t>　「設定」→「プライバシーとセキュリティ」→「サイトの設定」</a:t>
                      </a:r>
                      <a:endParaRPr kumimoji="1" lang="en-US" altLang="ja-JP" sz="1400" dirty="0"/>
                    </a:p>
                    <a:p>
                      <a:r>
                        <a:rPr kumimoji="1" lang="ja-JP" altLang="en-US" sz="1400" dirty="0"/>
                        <a:t>　→「ポップアップブロックとリダイレクト」→「許可」項目に以下サイトを</a:t>
                      </a:r>
                      <a:endParaRPr kumimoji="1" lang="en-US" altLang="ja-JP" sz="1400" dirty="0"/>
                    </a:p>
                    <a:p>
                      <a:r>
                        <a:rPr kumimoji="1" lang="ja-JP" altLang="en-US" sz="1400" dirty="0"/>
                        <a:t>　　追加します。</a:t>
                      </a:r>
                      <a:endParaRPr kumimoji="1" lang="en-US" altLang="ja-JP" sz="1400" dirty="0"/>
                    </a:p>
                    <a:p>
                      <a:r>
                        <a:rPr kumimoji="1" lang="ja-JP" altLang="en-US" sz="1400" u="none" dirty="0">
                          <a:latin typeface="Times" panose="02020603050405020304" pitchFamily="18" charset="0"/>
                          <a:ea typeface="Osaka"/>
                        </a:rPr>
                        <a:t>　　　</a:t>
                      </a:r>
                      <a:r>
                        <a:rPr lang="en-US" altLang="ja-JP" sz="1400" dirty="0">
                          <a:latin typeface="Times" panose="02020603050405020304" pitchFamily="18" charset="0"/>
                          <a:ea typeface="Osaka"/>
                        </a:rPr>
                        <a:t>https://coo.jcci.or.jp</a:t>
                      </a:r>
                    </a:p>
                    <a:p>
                      <a:endParaRPr lang="en-US" altLang="ja-JP" sz="1400" dirty="0">
                        <a:latin typeface="Times" panose="02020603050405020304" pitchFamily="18" charset="0"/>
                        <a:ea typeface="Osaka"/>
                      </a:endParaRPr>
                    </a:p>
                    <a:p>
                      <a:pPr marL="0" algn="l" defTabSz="914400" rtl="0" eaLnBrk="1" latinLnBrk="0" hangingPunct="1"/>
                      <a:r>
                        <a:rPr kumimoji="1" lang="en-US" altLang="ja-JP" sz="1400" b="1" kern="1200" dirty="0">
                          <a:solidFill>
                            <a:schemeClr val="tx1"/>
                          </a:solidFill>
                          <a:latin typeface="+mn-lt"/>
                          <a:ea typeface="+mn-ea"/>
                          <a:cs typeface="+mn-cs"/>
                        </a:rPr>
                        <a:t>【</a:t>
                      </a:r>
                      <a:r>
                        <a:rPr kumimoji="1" lang="ja-JP" altLang="en-US" sz="1400" b="1" kern="1200" dirty="0">
                          <a:solidFill>
                            <a:schemeClr val="tx1"/>
                          </a:solidFill>
                          <a:latin typeface="+mn-lt"/>
                          <a:ea typeface="+mn-ea"/>
                          <a:cs typeface="+mn-cs"/>
                        </a:rPr>
                        <a:t>オートコンプリート機能の無効化</a:t>
                      </a:r>
                      <a:r>
                        <a:rPr kumimoji="1" lang="en-US" altLang="ja-JP" sz="1400" b="1" kern="1200" dirty="0">
                          <a:solidFill>
                            <a:schemeClr val="tx1"/>
                          </a:solidFill>
                          <a:latin typeface="+mn-lt"/>
                          <a:ea typeface="+mn-ea"/>
                          <a:cs typeface="+mn-cs"/>
                        </a:rPr>
                        <a:t>】</a:t>
                      </a:r>
                      <a:r>
                        <a:rPr kumimoji="1" lang="en-US" altLang="ja-JP" sz="1400" b="0" kern="1200" dirty="0">
                          <a:solidFill>
                            <a:schemeClr val="tx1"/>
                          </a:solidFill>
                          <a:latin typeface="+mn-lt"/>
                          <a:ea typeface="+mn-ea"/>
                          <a:cs typeface="+mn-cs"/>
                        </a:rPr>
                        <a:t>※</a:t>
                      </a:r>
                      <a:r>
                        <a:rPr kumimoji="1" lang="ja-JP" altLang="en-US" sz="1400" b="0" kern="1200" dirty="0">
                          <a:solidFill>
                            <a:schemeClr val="tx1"/>
                          </a:solidFill>
                          <a:latin typeface="+mn-lt"/>
                          <a:ea typeface="+mn-ea"/>
                          <a:cs typeface="+mn-cs"/>
                        </a:rPr>
                        <a:t>誤入力を避けるため</a:t>
                      </a:r>
                      <a:endParaRPr kumimoji="1" lang="en-US" altLang="ja-JP" sz="1400" b="0" kern="1200" dirty="0">
                        <a:solidFill>
                          <a:schemeClr val="tx1"/>
                        </a:solidFill>
                        <a:latin typeface="+mn-lt"/>
                        <a:ea typeface="+mn-ea"/>
                        <a:cs typeface="+mn-cs"/>
                      </a:endParaRPr>
                    </a:p>
                    <a:p>
                      <a:pPr marL="0" algn="l" defTabSz="914400" rtl="0" eaLnBrk="1" latinLnBrk="0" hangingPunct="1"/>
                      <a:r>
                        <a:rPr kumimoji="1" lang="ja-JP" altLang="en-US" sz="1400" b="0" kern="1200" dirty="0">
                          <a:solidFill>
                            <a:schemeClr val="tx1"/>
                          </a:solidFill>
                          <a:latin typeface="+mn-lt"/>
                          <a:ea typeface="+mn-ea"/>
                          <a:cs typeface="+mn-cs"/>
                        </a:rPr>
                        <a:t>　「設定」→「住所やその他の情報」→「住所の保存と入力」項目右側の</a:t>
                      </a:r>
                      <a:endParaRPr kumimoji="1" lang="en-US" altLang="ja-JP" sz="1400" b="0" kern="1200" dirty="0">
                        <a:solidFill>
                          <a:schemeClr val="tx1"/>
                        </a:solidFill>
                        <a:latin typeface="+mn-lt"/>
                        <a:ea typeface="+mn-ea"/>
                        <a:cs typeface="+mn-cs"/>
                      </a:endParaRPr>
                    </a:p>
                    <a:p>
                      <a:pPr marL="0" algn="l" defTabSz="914400" rtl="0" eaLnBrk="1" latinLnBrk="0" hangingPunct="1"/>
                      <a:r>
                        <a:rPr kumimoji="1" lang="ja-JP" altLang="en-US" sz="1400" b="0" kern="1200" dirty="0">
                          <a:solidFill>
                            <a:schemeClr val="tx1"/>
                          </a:solidFill>
                          <a:latin typeface="+mn-lt"/>
                          <a:ea typeface="+mn-ea"/>
                          <a:cs typeface="+mn-cs"/>
                        </a:rPr>
                        <a:t>　　ボタンをクリックしてオフにします。</a:t>
                      </a:r>
                      <a:endParaRPr kumimoji="1" lang="en-US" altLang="ja-JP" sz="1400" b="0" kern="1200" dirty="0">
                        <a:solidFill>
                          <a:schemeClr val="tx1"/>
                        </a:solidFill>
                        <a:latin typeface="+mn-lt"/>
                        <a:ea typeface="+mn-ea"/>
                        <a:cs typeface="+mn-cs"/>
                      </a:endParaRPr>
                    </a:p>
                    <a:p>
                      <a:endParaRPr lang="en-US" altLang="ja-JP" sz="1400" dirty="0">
                        <a:latin typeface="+mn-lt"/>
                        <a:ea typeface="Osaka"/>
                      </a:endParaRPr>
                    </a:p>
                    <a:p>
                      <a:endParaRPr lang="en-US" altLang="ja-JP" sz="1400" dirty="0">
                        <a:latin typeface="+mn-lt"/>
                        <a:ea typeface="Osaka"/>
                      </a:endParaRPr>
                    </a:p>
                    <a:p>
                      <a:endParaRPr lang="en-US" altLang="ja-JP" sz="1400" dirty="0">
                        <a:latin typeface="+mn-lt"/>
                        <a:ea typeface="Osaka"/>
                      </a:endParaRPr>
                    </a:p>
                  </a:txBody>
                  <a:tcPr marL="91441" marR="91441" marT="45669" marB="45669"/>
                </a:tc>
                <a:extLst>
                  <a:ext uri="{0D108BD9-81ED-4DB2-BD59-A6C34878D82A}">
                    <a16:rowId xmlns:a16="http://schemas.microsoft.com/office/drawing/2014/main" val="10003"/>
                  </a:ext>
                </a:extLst>
              </a:tr>
              <a:tr h="365732">
                <a:tc>
                  <a:txBody>
                    <a:bodyPr/>
                    <a:lstStyle/>
                    <a:p>
                      <a:r>
                        <a:rPr kumimoji="1" lang="ja-JP" altLang="en-US" sz="1800" dirty="0"/>
                        <a:t>ソフトウェア</a:t>
                      </a:r>
                    </a:p>
                  </a:txBody>
                  <a:tcPr marL="91441" marR="91441" marT="45669" marB="4566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err="1"/>
                        <a:t>AdobePDF</a:t>
                      </a:r>
                      <a:r>
                        <a:rPr kumimoji="1" lang="ja-JP" altLang="en-US" sz="1600" dirty="0"/>
                        <a:t>が閲覧</a:t>
                      </a:r>
                      <a:r>
                        <a:rPr kumimoji="1" lang="en-US" altLang="ja-JP" sz="1600" dirty="0"/>
                        <a:t>/</a:t>
                      </a:r>
                      <a:r>
                        <a:rPr kumimoji="1" lang="ja-JP" altLang="en-US" sz="1600" dirty="0"/>
                        <a:t>印刷できるソフトウェア</a:t>
                      </a:r>
                      <a:endParaRPr kumimoji="1" lang="en-US" altLang="ja-JP" sz="1600" dirty="0"/>
                    </a:p>
                  </a:txBody>
                  <a:tcPr marL="91441" marR="91441" marT="45669" marB="45669"/>
                </a:tc>
                <a:extLst>
                  <a:ext uri="{0D108BD9-81ED-4DB2-BD59-A6C34878D82A}">
                    <a16:rowId xmlns:a16="http://schemas.microsoft.com/office/drawing/2014/main" val="10004"/>
                  </a:ext>
                </a:extLst>
              </a:tr>
              <a:tr h="1066963">
                <a:tc>
                  <a:txBody>
                    <a:bodyPr/>
                    <a:lstStyle/>
                    <a:p>
                      <a:r>
                        <a:rPr kumimoji="1" lang="ja-JP" altLang="en-US" sz="1800" dirty="0"/>
                        <a:t>システム利用上の</a:t>
                      </a:r>
                      <a:endParaRPr kumimoji="1" lang="en-US" altLang="ja-JP" sz="1800" dirty="0"/>
                    </a:p>
                    <a:p>
                      <a:r>
                        <a:rPr kumimoji="1" lang="ja-JP" altLang="en-US" sz="1800" dirty="0"/>
                        <a:t>注意事項</a:t>
                      </a:r>
                      <a:endParaRPr kumimoji="1" lang="en-US" altLang="ja-JP" sz="1800" dirty="0"/>
                    </a:p>
                  </a:txBody>
                  <a:tcPr marL="91441" marR="91441" marT="45669" marB="45669"/>
                </a:tc>
                <a:tc>
                  <a:txBody>
                    <a:bodyPr/>
                    <a:lstStyle/>
                    <a:p>
                      <a:r>
                        <a:rPr kumimoji="1" lang="ja-JP" altLang="en-US" sz="1600" b="0" i="0" kern="1200" dirty="0">
                          <a:solidFill>
                            <a:schemeClr val="dk1"/>
                          </a:solidFill>
                          <a:effectLst/>
                          <a:latin typeface="+mn-lt"/>
                          <a:ea typeface="+mn-ea"/>
                          <a:cs typeface="+mn-cs"/>
                        </a:rPr>
                        <a:t>・同じ</a:t>
                      </a:r>
                      <a:r>
                        <a:rPr kumimoji="1" lang="en-US" altLang="ja-JP" sz="1600" b="0" i="0" kern="1200" dirty="0">
                          <a:solidFill>
                            <a:schemeClr val="dk1"/>
                          </a:solidFill>
                          <a:effectLst/>
                          <a:latin typeface="+mn-lt"/>
                          <a:ea typeface="+mn-ea"/>
                          <a:cs typeface="+mn-cs"/>
                        </a:rPr>
                        <a:t>PC</a:t>
                      </a:r>
                      <a:r>
                        <a:rPr kumimoji="1" lang="ja-JP" altLang="en-US" sz="1600" b="0" i="0" kern="1200" dirty="0">
                          <a:solidFill>
                            <a:schemeClr val="dk1"/>
                          </a:solidFill>
                          <a:effectLst/>
                          <a:latin typeface="+mn-lt"/>
                          <a:ea typeface="+mn-ea"/>
                          <a:cs typeface="+mn-cs"/>
                        </a:rPr>
                        <a:t>で複数</a:t>
                      </a:r>
                      <a:r>
                        <a:rPr kumimoji="1" lang="en-US" altLang="ja-JP" sz="1600" b="0" i="0" kern="1200" dirty="0">
                          <a:solidFill>
                            <a:schemeClr val="dk1"/>
                          </a:solidFill>
                          <a:effectLst/>
                          <a:latin typeface="+mn-lt"/>
                          <a:ea typeface="+mn-ea"/>
                          <a:cs typeface="+mn-cs"/>
                        </a:rPr>
                        <a:t>ID</a:t>
                      </a:r>
                      <a:r>
                        <a:rPr kumimoji="1" lang="ja-JP" altLang="en-US" sz="1600" b="0" i="0" kern="1200" dirty="0">
                          <a:solidFill>
                            <a:schemeClr val="dk1"/>
                          </a:solidFill>
                          <a:effectLst/>
                          <a:latin typeface="+mn-lt"/>
                          <a:ea typeface="+mn-ea"/>
                          <a:cs typeface="+mn-cs"/>
                        </a:rPr>
                        <a:t>を用いてシステムにログインしないでください。　</a:t>
                      </a:r>
                      <a:endParaRPr kumimoji="1" lang="en-US" altLang="ja-JP" sz="1600" b="0" i="0" kern="1200" dirty="0">
                        <a:solidFill>
                          <a:schemeClr val="dk1"/>
                        </a:solidFill>
                        <a:effectLst/>
                        <a:latin typeface="+mn-lt"/>
                        <a:ea typeface="+mn-ea"/>
                        <a:cs typeface="+mn-cs"/>
                      </a:endParaRPr>
                    </a:p>
                    <a:p>
                      <a:r>
                        <a:rPr kumimoji="1" lang="ja-JP" altLang="en-US" sz="1600" b="0" i="0" kern="1200" dirty="0">
                          <a:solidFill>
                            <a:schemeClr val="dk1"/>
                          </a:solidFill>
                          <a:effectLst/>
                          <a:latin typeface="+mn-lt"/>
                          <a:ea typeface="+mn-ea"/>
                          <a:cs typeface="+mn-cs"/>
                        </a:rPr>
                        <a:t>　セッション異常を起こしシステムとの接続が切れる場合があります。</a:t>
                      </a:r>
                      <a:br>
                        <a:rPr lang="ja-JP" altLang="en-US" sz="1600" dirty="0"/>
                      </a:br>
                      <a:r>
                        <a:rPr kumimoji="1" lang="ja-JP" altLang="en-US" sz="1600" b="0" i="0" kern="1200" dirty="0">
                          <a:solidFill>
                            <a:schemeClr val="dk1"/>
                          </a:solidFill>
                          <a:effectLst/>
                          <a:latin typeface="+mn-lt"/>
                          <a:ea typeface="+mn-ea"/>
                          <a:cs typeface="+mn-cs"/>
                        </a:rPr>
                        <a:t>・ログイン後、画面を複数のウィンドウやタブで開かないでください。</a:t>
                      </a:r>
                      <a:endParaRPr kumimoji="1" lang="en-US" altLang="ja-JP" sz="1600" b="0" i="0" kern="1200" dirty="0">
                        <a:solidFill>
                          <a:schemeClr val="dk1"/>
                        </a:solidFill>
                        <a:effectLst/>
                        <a:latin typeface="+mn-lt"/>
                        <a:ea typeface="+mn-ea"/>
                        <a:cs typeface="+mn-cs"/>
                      </a:endParaRPr>
                    </a:p>
                    <a:p>
                      <a:r>
                        <a:rPr kumimoji="1" lang="ja-JP" altLang="en-US" sz="1600" b="0" i="0" kern="1200" dirty="0">
                          <a:solidFill>
                            <a:schemeClr val="dk1"/>
                          </a:solidFill>
                          <a:effectLst/>
                          <a:latin typeface="+mn-lt"/>
                          <a:ea typeface="+mn-ea"/>
                          <a:cs typeface="+mn-cs"/>
                        </a:rPr>
                        <a:t>　セッション異常を起こしシステムとの接続が切れる場合があります。</a:t>
                      </a:r>
                      <a:endParaRPr kumimoji="1" lang="en-US" altLang="ja-JP" sz="1600" b="0" i="0" kern="1200" dirty="0">
                        <a:solidFill>
                          <a:schemeClr val="dk1"/>
                        </a:solidFill>
                        <a:effectLst/>
                        <a:latin typeface="+mn-lt"/>
                        <a:ea typeface="+mn-ea"/>
                        <a:cs typeface="+mn-cs"/>
                      </a:endParaRPr>
                    </a:p>
                  </a:txBody>
                  <a:tcPr marL="91441" marR="91441" marT="45669" marB="45669"/>
                </a:tc>
                <a:extLst>
                  <a:ext uri="{0D108BD9-81ED-4DB2-BD59-A6C34878D82A}">
                    <a16:rowId xmlns:a16="http://schemas.microsoft.com/office/drawing/2014/main" val="10005"/>
                  </a:ext>
                </a:extLst>
              </a:tr>
            </a:tbl>
          </a:graphicData>
        </a:graphic>
      </p:graphicFrame>
      <p:pic>
        <p:nvPicPr>
          <p:cNvPr id="13339" name="図 2">
            <a:extLst>
              <a:ext uri="{FF2B5EF4-FFF2-40B4-BE49-F238E27FC236}">
                <a16:creationId xmlns:a16="http://schemas.microsoft.com/office/drawing/2014/main" id="{BA011401-D09B-423A-8AD6-C47D69CD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588" y="1638300"/>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図 7">
            <a:extLst>
              <a:ext uri="{FF2B5EF4-FFF2-40B4-BE49-F238E27FC236}">
                <a16:creationId xmlns:a16="http://schemas.microsoft.com/office/drawing/2014/main" id="{70CEC0B6-C4DE-41EE-B430-54749B8E3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025" y="4476750"/>
            <a:ext cx="621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CB51193F-424B-4542-B7E6-C1ED3AE6F735}"/>
              </a:ext>
            </a:extLst>
          </p:cNvPr>
          <p:cNvSpPr/>
          <p:nvPr/>
        </p:nvSpPr>
        <p:spPr>
          <a:xfrm>
            <a:off x="8848725" y="4568825"/>
            <a:ext cx="433388" cy="266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3342" name="正方形/長方形 11">
            <a:extLst>
              <a:ext uri="{FF2B5EF4-FFF2-40B4-BE49-F238E27FC236}">
                <a16:creationId xmlns:a16="http://schemas.microsoft.com/office/drawing/2014/main" id="{7A3F612D-49AC-46F9-99B4-05F1620F4EB8}"/>
              </a:ext>
            </a:extLst>
          </p:cNvPr>
          <p:cNvSpPr>
            <a:spLocks noChangeArrowheads="1"/>
          </p:cNvSpPr>
          <p:nvPr/>
        </p:nvSpPr>
        <p:spPr bwMode="auto">
          <a:xfrm>
            <a:off x="7521575" y="4575175"/>
            <a:ext cx="1368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100" b="1">
                <a:solidFill>
                  <a:srgbClr val="FF0000"/>
                </a:solidFill>
                <a:latin typeface="Times" panose="02020603050405020304" pitchFamily="18" charset="0"/>
                <a:ea typeface="Osaka"/>
              </a:rPr>
              <a:t>オフ時のアイコン</a:t>
            </a:r>
            <a:endParaRPr lang="en-US" altLang="ja-JP" sz="1100" b="1">
              <a:solidFill>
                <a:srgbClr val="FF0000"/>
              </a:solidFill>
              <a:latin typeface="Times" panose="02020603050405020304" pitchFamily="18" charset="0"/>
              <a:ea typeface="Osaka"/>
            </a:endParaRPr>
          </a:p>
        </p:txBody>
      </p:sp>
      <p:sp>
        <p:nvSpPr>
          <p:cNvPr id="13343" name="スライド番号プレースホルダー 3">
            <a:extLst>
              <a:ext uri="{FF2B5EF4-FFF2-40B4-BE49-F238E27FC236}">
                <a16:creationId xmlns:a16="http://schemas.microsoft.com/office/drawing/2014/main" id="{E828444B-8FC9-4742-A187-74B5CA69C68E}"/>
              </a:ext>
            </a:extLst>
          </p:cNvPr>
          <p:cNvSpPr txBox="1">
            <a:spLocks/>
          </p:cNvSpPr>
          <p:nvPr/>
        </p:nvSpPr>
        <p:spPr bwMode="auto">
          <a:xfrm>
            <a:off x="9237663" y="6608763"/>
            <a:ext cx="3063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CD4E876C-941E-4A9A-93CC-17CA0A998C3D}" type="slidenum">
              <a:rPr lang="en-US" altLang="ja-JP" sz="1000">
                <a:ea typeface="Osaka"/>
              </a:rPr>
              <a:pPr algn="ctr" eaLnBrk="1" hangingPunct="1">
                <a:spcBef>
                  <a:spcPct val="0"/>
                </a:spcBef>
                <a:buClrTx/>
                <a:buFontTx/>
                <a:buNone/>
              </a:pPr>
              <a:t>4</a:t>
            </a:fld>
            <a:endParaRPr lang="en-US" altLang="ja-JP" sz="1000">
              <a:ea typeface="Osak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図 4" descr="スクリーンショットの画面&#10;&#10;自動的に生成された説明">
            <a:extLst>
              <a:ext uri="{FF2B5EF4-FFF2-40B4-BE49-F238E27FC236}">
                <a16:creationId xmlns:a16="http://schemas.microsoft.com/office/drawing/2014/main" id="{31EC749D-3132-436B-8D69-D61F62871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1714500"/>
            <a:ext cx="58039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スライド番号プレースホルダー 3">
            <a:extLst>
              <a:ext uri="{FF2B5EF4-FFF2-40B4-BE49-F238E27FC236}">
                <a16:creationId xmlns:a16="http://schemas.microsoft.com/office/drawing/2014/main" id="{1198DAD4-900A-4CF4-A0C4-4E9EB186B6D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336F747-9308-4B69-8546-D584E0FF165F}" type="slidenum">
              <a:rPr lang="en-US" altLang="ja-JP" sz="1000" smtClean="0">
                <a:ea typeface="Osaka"/>
              </a:rPr>
              <a:pPr>
                <a:spcBef>
                  <a:spcPct val="0"/>
                </a:spcBef>
                <a:buClrTx/>
                <a:buFontTx/>
                <a:buNone/>
              </a:pPr>
              <a:t>49</a:t>
            </a:fld>
            <a:endParaRPr lang="en-US" altLang="ja-JP" sz="1000">
              <a:ea typeface="Osaka"/>
            </a:endParaRPr>
          </a:p>
        </p:txBody>
      </p:sp>
      <p:sp>
        <p:nvSpPr>
          <p:cNvPr id="100357" name="テキスト ボックス 11">
            <a:extLst>
              <a:ext uri="{FF2B5EF4-FFF2-40B4-BE49-F238E27FC236}">
                <a16:creationId xmlns:a16="http://schemas.microsoft.com/office/drawing/2014/main" id="{BB56214D-6D5A-470E-A78A-D19294F01B4D}"/>
              </a:ext>
            </a:extLst>
          </p:cNvPr>
          <p:cNvSpPr txBox="1">
            <a:spLocks noChangeArrowheads="1"/>
          </p:cNvSpPr>
          <p:nvPr/>
        </p:nvSpPr>
        <p:spPr bwMode="auto">
          <a:xfrm>
            <a:off x="55563" y="950913"/>
            <a:ext cx="8640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（２）発給申請（③原産地証明書</a:t>
            </a:r>
            <a:r>
              <a:rPr lang="ja-JP" altLang="en-US" u="sng">
                <a:latin typeface="Times" panose="02020603050405020304" pitchFamily="18" charset="0"/>
                <a:ea typeface="Osaka"/>
              </a:rPr>
              <a:t>（共通部分）</a:t>
            </a:r>
            <a:r>
              <a:rPr lang="zh-TW" altLang="en-US" u="sng">
                <a:latin typeface="Times" panose="02020603050405020304" pitchFamily="18" charset="0"/>
                <a:ea typeface="Osaka"/>
              </a:rPr>
              <a:t>）</a:t>
            </a:r>
            <a:endParaRPr lang="ja-JP" altLang="en-US" u="sng">
              <a:solidFill>
                <a:srgbClr val="FF0000"/>
              </a:solidFill>
              <a:latin typeface="Times" panose="02020603050405020304" pitchFamily="18" charset="0"/>
              <a:ea typeface="Osaka"/>
            </a:endParaRPr>
          </a:p>
        </p:txBody>
      </p:sp>
      <p:sp>
        <p:nvSpPr>
          <p:cNvPr id="100358" name="Rectangle 2">
            <a:extLst>
              <a:ext uri="{FF2B5EF4-FFF2-40B4-BE49-F238E27FC236}">
                <a16:creationId xmlns:a16="http://schemas.microsoft.com/office/drawing/2014/main" id="{ECA7F1F3-8C89-45BA-A40C-DBAEC3483E8D}"/>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00359" name="正方形/長方形 11">
            <a:extLst>
              <a:ext uri="{FF2B5EF4-FFF2-40B4-BE49-F238E27FC236}">
                <a16:creationId xmlns:a16="http://schemas.microsoft.com/office/drawing/2014/main" id="{E42DC34C-9BF8-41D8-BA8F-6F5D281CD1A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00360" name="正方形/長方形 11">
            <a:extLst>
              <a:ext uri="{FF2B5EF4-FFF2-40B4-BE49-F238E27FC236}">
                <a16:creationId xmlns:a16="http://schemas.microsoft.com/office/drawing/2014/main" id="{AF7ACB18-475C-4C56-B194-5BB53892B5FE}"/>
              </a:ext>
            </a:extLst>
          </p:cNvPr>
          <p:cNvSpPr>
            <a:spLocks noChangeArrowheads="1"/>
          </p:cNvSpPr>
          <p:nvPr/>
        </p:nvSpPr>
        <p:spPr bwMode="auto">
          <a:xfrm>
            <a:off x="1576388" y="2060575"/>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①</a:t>
            </a:r>
            <a:endParaRPr lang="en-US" altLang="ja-JP" sz="1400" b="1">
              <a:solidFill>
                <a:srgbClr val="FF0000"/>
              </a:solidFill>
              <a:latin typeface="Times" panose="02020603050405020304" pitchFamily="18" charset="0"/>
              <a:ea typeface="Osaka"/>
            </a:endParaRPr>
          </a:p>
        </p:txBody>
      </p:sp>
      <p:sp>
        <p:nvSpPr>
          <p:cNvPr id="100361" name="正方形/長方形 11">
            <a:extLst>
              <a:ext uri="{FF2B5EF4-FFF2-40B4-BE49-F238E27FC236}">
                <a16:creationId xmlns:a16="http://schemas.microsoft.com/office/drawing/2014/main" id="{FB0473F4-7E24-4E4F-A134-6CC42787C068}"/>
              </a:ext>
            </a:extLst>
          </p:cNvPr>
          <p:cNvSpPr>
            <a:spLocks noChangeArrowheads="1"/>
          </p:cNvSpPr>
          <p:nvPr/>
        </p:nvSpPr>
        <p:spPr bwMode="auto">
          <a:xfrm>
            <a:off x="1577975" y="277018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②</a:t>
            </a:r>
            <a:endParaRPr lang="en-US" altLang="ja-JP" sz="1400" b="1">
              <a:solidFill>
                <a:srgbClr val="FF0000"/>
              </a:solidFill>
              <a:latin typeface="Times" panose="02020603050405020304" pitchFamily="18" charset="0"/>
              <a:ea typeface="Osaka"/>
            </a:endParaRPr>
          </a:p>
        </p:txBody>
      </p:sp>
      <p:sp>
        <p:nvSpPr>
          <p:cNvPr id="100362" name="正方形/長方形 11">
            <a:extLst>
              <a:ext uri="{FF2B5EF4-FFF2-40B4-BE49-F238E27FC236}">
                <a16:creationId xmlns:a16="http://schemas.microsoft.com/office/drawing/2014/main" id="{4A20ED18-83F5-4437-B9FD-86AEEBEE40E7}"/>
              </a:ext>
            </a:extLst>
          </p:cNvPr>
          <p:cNvSpPr>
            <a:spLocks noChangeArrowheads="1"/>
          </p:cNvSpPr>
          <p:nvPr/>
        </p:nvSpPr>
        <p:spPr bwMode="auto">
          <a:xfrm>
            <a:off x="1576388" y="3559175"/>
            <a:ext cx="4476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③</a:t>
            </a:r>
            <a:endParaRPr lang="en-US" altLang="ja-JP" sz="1400" b="1">
              <a:solidFill>
                <a:srgbClr val="FF0000"/>
              </a:solidFill>
              <a:latin typeface="Times" panose="02020603050405020304" pitchFamily="18" charset="0"/>
              <a:ea typeface="Osaka"/>
            </a:endParaRPr>
          </a:p>
        </p:txBody>
      </p:sp>
      <p:sp>
        <p:nvSpPr>
          <p:cNvPr id="100369" name="正方形/長方形 11">
            <a:extLst>
              <a:ext uri="{FF2B5EF4-FFF2-40B4-BE49-F238E27FC236}">
                <a16:creationId xmlns:a16="http://schemas.microsoft.com/office/drawing/2014/main" id="{2D2578E6-C7FA-451E-9932-87E4BAA6803E}"/>
              </a:ext>
            </a:extLst>
          </p:cNvPr>
          <p:cNvSpPr>
            <a:spLocks noChangeArrowheads="1"/>
          </p:cNvSpPr>
          <p:nvPr/>
        </p:nvSpPr>
        <p:spPr bwMode="auto">
          <a:xfrm>
            <a:off x="7805738" y="319087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②</a:t>
            </a:r>
            <a:endParaRPr lang="en-US" altLang="ja-JP" sz="1400" b="1">
              <a:solidFill>
                <a:srgbClr val="FF0000"/>
              </a:solidFill>
              <a:latin typeface="Times" panose="02020603050405020304" pitchFamily="18" charset="0"/>
              <a:ea typeface="Osaka"/>
            </a:endParaRPr>
          </a:p>
        </p:txBody>
      </p:sp>
      <p:sp>
        <p:nvSpPr>
          <p:cNvPr id="47" name="矢印: 右 46">
            <a:extLst>
              <a:ext uri="{FF2B5EF4-FFF2-40B4-BE49-F238E27FC236}">
                <a16:creationId xmlns:a16="http://schemas.microsoft.com/office/drawing/2014/main" id="{C120C861-58D7-4744-9470-439AAC0CB555}"/>
              </a:ext>
            </a:extLst>
          </p:cNvPr>
          <p:cNvSpPr/>
          <p:nvPr/>
        </p:nvSpPr>
        <p:spPr>
          <a:xfrm>
            <a:off x="6105525" y="2924175"/>
            <a:ext cx="5048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0376" name="正方形/長方形 11">
            <a:extLst>
              <a:ext uri="{FF2B5EF4-FFF2-40B4-BE49-F238E27FC236}">
                <a16:creationId xmlns:a16="http://schemas.microsoft.com/office/drawing/2014/main" id="{F7E600BB-C0CB-48F2-B925-7EC25FFE72D0}"/>
              </a:ext>
            </a:extLst>
          </p:cNvPr>
          <p:cNvSpPr>
            <a:spLocks noChangeArrowheads="1"/>
          </p:cNvSpPr>
          <p:nvPr/>
        </p:nvSpPr>
        <p:spPr bwMode="auto">
          <a:xfrm>
            <a:off x="5683250" y="4221163"/>
            <a:ext cx="1393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a:solidFill>
                  <a:srgbClr val="FF0000"/>
                </a:solidFill>
                <a:latin typeface="Times" panose="02020603050405020304" pitchFamily="18" charset="0"/>
                <a:ea typeface="Osaka"/>
              </a:rPr>
              <a:t>証明書への</a:t>
            </a:r>
            <a:endParaRPr lang="en-US" altLang="ja-JP" sz="1400">
              <a:solidFill>
                <a:srgbClr val="FF0000"/>
              </a:solidFill>
              <a:latin typeface="Times" panose="02020603050405020304" pitchFamily="18" charset="0"/>
              <a:ea typeface="Osaka"/>
            </a:endParaRPr>
          </a:p>
          <a:p>
            <a:pPr algn="ctr">
              <a:spcBef>
                <a:spcPct val="0"/>
              </a:spcBef>
              <a:buClrTx/>
              <a:buFontTx/>
              <a:buNone/>
            </a:pPr>
            <a:r>
              <a:rPr lang="ja-JP" altLang="en-US" sz="1400">
                <a:solidFill>
                  <a:srgbClr val="FF0000"/>
                </a:solidFill>
                <a:latin typeface="Times" panose="02020603050405020304" pitchFamily="18" charset="0"/>
                <a:ea typeface="Osaka"/>
              </a:rPr>
              <a:t>反映イメージ</a:t>
            </a:r>
            <a:endParaRPr lang="en-US" altLang="ja-JP" sz="1400">
              <a:solidFill>
                <a:srgbClr val="FF0000"/>
              </a:solidFill>
              <a:latin typeface="Times" panose="02020603050405020304" pitchFamily="18" charset="0"/>
              <a:ea typeface="Osaka"/>
            </a:endParaRPr>
          </a:p>
        </p:txBody>
      </p:sp>
      <p:sp>
        <p:nvSpPr>
          <p:cNvPr id="100377" name="正方形/長方形 11">
            <a:extLst>
              <a:ext uri="{FF2B5EF4-FFF2-40B4-BE49-F238E27FC236}">
                <a16:creationId xmlns:a16="http://schemas.microsoft.com/office/drawing/2014/main" id="{BB78DBCB-A688-4879-AA62-0E5708F23FEF}"/>
              </a:ext>
            </a:extLst>
          </p:cNvPr>
          <p:cNvSpPr>
            <a:spLocks noChangeArrowheads="1"/>
          </p:cNvSpPr>
          <p:nvPr/>
        </p:nvSpPr>
        <p:spPr bwMode="auto">
          <a:xfrm>
            <a:off x="1868488" y="4292600"/>
            <a:ext cx="40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④</a:t>
            </a:r>
            <a:endParaRPr lang="en-US" altLang="ja-JP" sz="1400" b="1">
              <a:solidFill>
                <a:srgbClr val="FF0000"/>
              </a:solidFill>
              <a:latin typeface="Times" panose="02020603050405020304" pitchFamily="18" charset="0"/>
              <a:ea typeface="Osaka"/>
            </a:endParaRPr>
          </a:p>
        </p:txBody>
      </p:sp>
      <p:sp>
        <p:nvSpPr>
          <p:cNvPr id="100378" name="正方形/長方形 11">
            <a:extLst>
              <a:ext uri="{FF2B5EF4-FFF2-40B4-BE49-F238E27FC236}">
                <a16:creationId xmlns:a16="http://schemas.microsoft.com/office/drawing/2014/main" id="{1E7E7A60-CD87-4649-A075-B8E963364D87}"/>
              </a:ext>
            </a:extLst>
          </p:cNvPr>
          <p:cNvSpPr>
            <a:spLocks noChangeArrowheads="1"/>
          </p:cNvSpPr>
          <p:nvPr/>
        </p:nvSpPr>
        <p:spPr bwMode="auto">
          <a:xfrm>
            <a:off x="1868488" y="465296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⑤</a:t>
            </a:r>
            <a:endParaRPr lang="en-US" altLang="ja-JP" sz="1400" b="1">
              <a:solidFill>
                <a:srgbClr val="FF0000"/>
              </a:solidFill>
              <a:latin typeface="Times" panose="02020603050405020304" pitchFamily="18" charset="0"/>
              <a:ea typeface="Osaka"/>
            </a:endParaRPr>
          </a:p>
        </p:txBody>
      </p:sp>
      <p:sp>
        <p:nvSpPr>
          <p:cNvPr id="100379" name="正方形/長方形 11">
            <a:extLst>
              <a:ext uri="{FF2B5EF4-FFF2-40B4-BE49-F238E27FC236}">
                <a16:creationId xmlns:a16="http://schemas.microsoft.com/office/drawing/2014/main" id="{A23C037A-E576-44A7-99B4-3B9656363169}"/>
              </a:ext>
            </a:extLst>
          </p:cNvPr>
          <p:cNvSpPr>
            <a:spLocks noChangeArrowheads="1"/>
          </p:cNvSpPr>
          <p:nvPr/>
        </p:nvSpPr>
        <p:spPr bwMode="auto">
          <a:xfrm>
            <a:off x="1868488" y="506571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⑥</a:t>
            </a:r>
            <a:endParaRPr lang="en-US" altLang="ja-JP" sz="1400" b="1">
              <a:solidFill>
                <a:srgbClr val="FF0000"/>
              </a:solidFill>
              <a:latin typeface="Times" panose="02020603050405020304" pitchFamily="18" charset="0"/>
              <a:ea typeface="Osaka"/>
            </a:endParaRPr>
          </a:p>
        </p:txBody>
      </p:sp>
      <p:pic>
        <p:nvPicPr>
          <p:cNvPr id="28" name="図 27">
            <a:extLst>
              <a:ext uri="{FF2B5EF4-FFF2-40B4-BE49-F238E27FC236}">
                <a16:creationId xmlns:a16="http://schemas.microsoft.com/office/drawing/2014/main" id="{026551B4-0261-422A-B860-91AD462EF07A}"/>
              </a:ext>
            </a:extLst>
          </p:cNvPr>
          <p:cNvPicPr>
            <a:picLocks noChangeAspect="1"/>
          </p:cNvPicPr>
          <p:nvPr/>
        </p:nvPicPr>
        <p:blipFill>
          <a:blip r:embed="rId4"/>
          <a:stretch>
            <a:fillRect/>
          </a:stretch>
        </p:blipFill>
        <p:spPr>
          <a:xfrm>
            <a:off x="8288871" y="5373688"/>
            <a:ext cx="684734" cy="159771"/>
          </a:xfrm>
          <a:prstGeom prst="rect">
            <a:avLst/>
          </a:prstGeom>
        </p:spPr>
      </p:pic>
      <p:pic>
        <p:nvPicPr>
          <p:cNvPr id="37" name="図 36">
            <a:extLst>
              <a:ext uri="{FF2B5EF4-FFF2-40B4-BE49-F238E27FC236}">
                <a16:creationId xmlns:a16="http://schemas.microsoft.com/office/drawing/2014/main" id="{94C4B3CB-7799-4123-B5D7-88236DFAF5A4}"/>
              </a:ext>
            </a:extLst>
          </p:cNvPr>
          <p:cNvPicPr>
            <a:picLocks noChangeAspect="1"/>
          </p:cNvPicPr>
          <p:nvPr/>
        </p:nvPicPr>
        <p:blipFill>
          <a:blip r:embed="rId5"/>
          <a:stretch>
            <a:fillRect/>
          </a:stretch>
        </p:blipFill>
        <p:spPr>
          <a:xfrm>
            <a:off x="6897216" y="1538849"/>
            <a:ext cx="2700337" cy="3978383"/>
          </a:xfrm>
          <a:prstGeom prst="rect">
            <a:avLst/>
          </a:prstGeom>
          <a:ln>
            <a:solidFill>
              <a:schemeClr val="tx1"/>
            </a:solidFill>
          </a:ln>
        </p:spPr>
      </p:pic>
      <p:sp>
        <p:nvSpPr>
          <p:cNvPr id="100366" name="正方形/長方形 11">
            <a:extLst>
              <a:ext uri="{FF2B5EF4-FFF2-40B4-BE49-F238E27FC236}">
                <a16:creationId xmlns:a16="http://schemas.microsoft.com/office/drawing/2014/main" id="{213BD4EA-A1F1-4C62-9E31-E9B91BF2C54F}"/>
              </a:ext>
            </a:extLst>
          </p:cNvPr>
          <p:cNvSpPr>
            <a:spLocks noChangeArrowheads="1"/>
          </p:cNvSpPr>
          <p:nvPr/>
        </p:nvSpPr>
        <p:spPr bwMode="auto">
          <a:xfrm>
            <a:off x="7848600" y="294957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①</a:t>
            </a:r>
            <a:endParaRPr lang="en-US" altLang="ja-JP" sz="1400" b="1" dirty="0">
              <a:solidFill>
                <a:srgbClr val="FF0000"/>
              </a:solidFill>
              <a:latin typeface="Times" panose="02020603050405020304" pitchFamily="18" charset="0"/>
              <a:ea typeface="Osaka"/>
            </a:endParaRPr>
          </a:p>
        </p:txBody>
      </p:sp>
      <p:sp>
        <p:nvSpPr>
          <p:cNvPr id="31" name="四角形: 角を丸くする 30">
            <a:extLst>
              <a:ext uri="{FF2B5EF4-FFF2-40B4-BE49-F238E27FC236}">
                <a16:creationId xmlns:a16="http://schemas.microsoft.com/office/drawing/2014/main" id="{FE6F1655-89F7-48BF-BCAB-3F96C986B753}"/>
              </a:ext>
            </a:extLst>
          </p:cNvPr>
          <p:cNvSpPr/>
          <p:nvPr/>
        </p:nvSpPr>
        <p:spPr>
          <a:xfrm>
            <a:off x="7373938" y="3173413"/>
            <a:ext cx="801687" cy="93662"/>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2" name="四角形: 角を丸くする 31">
            <a:extLst>
              <a:ext uri="{FF2B5EF4-FFF2-40B4-BE49-F238E27FC236}">
                <a16:creationId xmlns:a16="http://schemas.microsoft.com/office/drawing/2014/main" id="{43D5A286-7BC2-4B3B-ACBC-0F48E95B391A}"/>
              </a:ext>
            </a:extLst>
          </p:cNvPr>
          <p:cNvSpPr/>
          <p:nvPr/>
        </p:nvSpPr>
        <p:spPr>
          <a:xfrm>
            <a:off x="7573963" y="3278188"/>
            <a:ext cx="288925" cy="87312"/>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4" name="四角形: 角を丸くする 33">
            <a:extLst>
              <a:ext uri="{FF2B5EF4-FFF2-40B4-BE49-F238E27FC236}">
                <a16:creationId xmlns:a16="http://schemas.microsoft.com/office/drawing/2014/main" id="{B50C4F42-4A5C-4B5F-8A6B-908AAE458730}"/>
              </a:ext>
            </a:extLst>
          </p:cNvPr>
          <p:cNvSpPr/>
          <p:nvPr/>
        </p:nvSpPr>
        <p:spPr>
          <a:xfrm>
            <a:off x="6985000" y="3378200"/>
            <a:ext cx="1727200" cy="10160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0367" name="正方形/長方形 11">
            <a:extLst>
              <a:ext uri="{FF2B5EF4-FFF2-40B4-BE49-F238E27FC236}">
                <a16:creationId xmlns:a16="http://schemas.microsoft.com/office/drawing/2014/main" id="{91F329FA-E47A-465E-AF43-7389BA404479}"/>
              </a:ext>
            </a:extLst>
          </p:cNvPr>
          <p:cNvSpPr>
            <a:spLocks noChangeArrowheads="1"/>
          </p:cNvSpPr>
          <p:nvPr/>
        </p:nvSpPr>
        <p:spPr bwMode="auto">
          <a:xfrm>
            <a:off x="8631238" y="3235325"/>
            <a:ext cx="311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③</a:t>
            </a:r>
            <a:endParaRPr lang="en-US" altLang="ja-JP" sz="1400" b="1" dirty="0">
              <a:solidFill>
                <a:srgbClr val="FF0000"/>
              </a:solidFill>
              <a:latin typeface="Times" panose="02020603050405020304" pitchFamily="18" charset="0"/>
              <a:ea typeface="Osaka"/>
            </a:endParaRPr>
          </a:p>
        </p:txBody>
      </p:sp>
      <p:sp>
        <p:nvSpPr>
          <p:cNvPr id="43" name="四角形: 角を丸くする 42">
            <a:extLst>
              <a:ext uri="{FF2B5EF4-FFF2-40B4-BE49-F238E27FC236}">
                <a16:creationId xmlns:a16="http://schemas.microsoft.com/office/drawing/2014/main" id="{637EC1E3-9BF0-437E-8872-D38960B48654}"/>
              </a:ext>
            </a:extLst>
          </p:cNvPr>
          <p:cNvSpPr/>
          <p:nvPr/>
        </p:nvSpPr>
        <p:spPr>
          <a:xfrm>
            <a:off x="7245350" y="4526830"/>
            <a:ext cx="228600" cy="10160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0368" name="正方形/長方形 11">
            <a:extLst>
              <a:ext uri="{FF2B5EF4-FFF2-40B4-BE49-F238E27FC236}">
                <a16:creationId xmlns:a16="http://schemas.microsoft.com/office/drawing/2014/main" id="{D6701F64-0ED5-454E-913B-80B9E90468AF}"/>
              </a:ext>
            </a:extLst>
          </p:cNvPr>
          <p:cNvSpPr>
            <a:spLocks noChangeArrowheads="1"/>
          </p:cNvSpPr>
          <p:nvPr/>
        </p:nvSpPr>
        <p:spPr bwMode="auto">
          <a:xfrm>
            <a:off x="7128637" y="459105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④</a:t>
            </a:r>
            <a:endParaRPr lang="en-US" altLang="ja-JP" sz="1400" b="1" dirty="0">
              <a:solidFill>
                <a:srgbClr val="FF0000"/>
              </a:solidFill>
              <a:latin typeface="Times" panose="02020603050405020304" pitchFamily="18" charset="0"/>
              <a:ea typeface="Osaka"/>
            </a:endParaRPr>
          </a:p>
        </p:txBody>
      </p:sp>
      <p:sp>
        <p:nvSpPr>
          <p:cNvPr id="100375" name="正方形/長方形 11">
            <a:extLst>
              <a:ext uri="{FF2B5EF4-FFF2-40B4-BE49-F238E27FC236}">
                <a16:creationId xmlns:a16="http://schemas.microsoft.com/office/drawing/2014/main" id="{55F8A019-BC17-4B24-AD9C-7048A6896B73}"/>
              </a:ext>
            </a:extLst>
          </p:cNvPr>
          <p:cNvSpPr>
            <a:spLocks noChangeArrowheads="1"/>
          </p:cNvSpPr>
          <p:nvPr/>
        </p:nvSpPr>
        <p:spPr bwMode="auto">
          <a:xfrm>
            <a:off x="7373938" y="508702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⑥</a:t>
            </a:r>
            <a:endParaRPr lang="en-US" altLang="ja-JP" sz="1400" b="1" dirty="0">
              <a:solidFill>
                <a:srgbClr val="FF0000"/>
              </a:solidFill>
              <a:latin typeface="Times" panose="02020603050405020304" pitchFamily="18" charset="0"/>
              <a:ea typeface="Osaka"/>
            </a:endParaRPr>
          </a:p>
        </p:txBody>
      </p:sp>
      <p:sp>
        <p:nvSpPr>
          <p:cNvPr id="42" name="四角形: 角を丸くする 41">
            <a:extLst>
              <a:ext uri="{FF2B5EF4-FFF2-40B4-BE49-F238E27FC236}">
                <a16:creationId xmlns:a16="http://schemas.microsoft.com/office/drawing/2014/main" id="{CE722BA9-E1CD-4C0B-AA19-CD9D38B456DD}"/>
              </a:ext>
            </a:extLst>
          </p:cNvPr>
          <p:cNvSpPr/>
          <p:nvPr/>
        </p:nvSpPr>
        <p:spPr>
          <a:xfrm>
            <a:off x="7000875" y="5233988"/>
            <a:ext cx="438150" cy="61912"/>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0371" name="正方形/長方形 11">
            <a:extLst>
              <a:ext uri="{FF2B5EF4-FFF2-40B4-BE49-F238E27FC236}">
                <a16:creationId xmlns:a16="http://schemas.microsoft.com/office/drawing/2014/main" id="{A2BD866C-E977-4315-9A44-DB7D6436561C}"/>
              </a:ext>
            </a:extLst>
          </p:cNvPr>
          <p:cNvSpPr>
            <a:spLocks noChangeArrowheads="1"/>
          </p:cNvSpPr>
          <p:nvPr/>
        </p:nvSpPr>
        <p:spPr bwMode="auto">
          <a:xfrm>
            <a:off x="6901426" y="4912321"/>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⑤</a:t>
            </a:r>
            <a:endParaRPr lang="en-US" altLang="ja-JP" sz="1400" b="1" dirty="0">
              <a:solidFill>
                <a:srgbClr val="FF0000"/>
              </a:solidFill>
              <a:latin typeface="Times" panose="02020603050405020304" pitchFamily="18" charset="0"/>
              <a:ea typeface="Osaka"/>
            </a:endParaRPr>
          </a:p>
        </p:txBody>
      </p:sp>
      <p:sp>
        <p:nvSpPr>
          <p:cNvPr id="41" name="四角形: 角を丸くする 40">
            <a:extLst>
              <a:ext uri="{FF2B5EF4-FFF2-40B4-BE49-F238E27FC236}">
                <a16:creationId xmlns:a16="http://schemas.microsoft.com/office/drawing/2014/main" id="{C3DD2DE6-0754-43DE-A87E-A8AB46B89350}"/>
              </a:ext>
            </a:extLst>
          </p:cNvPr>
          <p:cNvSpPr/>
          <p:nvPr/>
        </p:nvSpPr>
        <p:spPr>
          <a:xfrm>
            <a:off x="7000875" y="5157192"/>
            <a:ext cx="306388" cy="6350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図 4" descr="スクリーンショットの画面&#10;&#10;自動的に生成された説明">
            <a:extLst>
              <a:ext uri="{FF2B5EF4-FFF2-40B4-BE49-F238E27FC236}">
                <a16:creationId xmlns:a16="http://schemas.microsoft.com/office/drawing/2014/main" id="{C6C1F23A-D971-4FEE-9C4B-A53FD5317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611313"/>
            <a:ext cx="508952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スライド番号プレースホルダー 3">
            <a:extLst>
              <a:ext uri="{FF2B5EF4-FFF2-40B4-BE49-F238E27FC236}">
                <a16:creationId xmlns:a16="http://schemas.microsoft.com/office/drawing/2014/main" id="{A75D096E-AE7E-4195-AF14-B506171049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304C68B-BB43-44D1-AF6C-6D5501DC7072}" type="slidenum">
              <a:rPr lang="en-US" altLang="ja-JP" sz="1000" smtClean="0">
                <a:ea typeface="Osaka"/>
              </a:rPr>
              <a:pPr>
                <a:spcBef>
                  <a:spcPct val="0"/>
                </a:spcBef>
                <a:buClrTx/>
                <a:buFontTx/>
                <a:buNone/>
              </a:pPr>
              <a:t>50</a:t>
            </a:fld>
            <a:endParaRPr lang="en-US" altLang="ja-JP" sz="1000">
              <a:ea typeface="Osaka"/>
            </a:endParaRPr>
          </a:p>
        </p:txBody>
      </p:sp>
      <p:sp>
        <p:nvSpPr>
          <p:cNvPr id="102404" name="テキスト ボックス 11">
            <a:extLst>
              <a:ext uri="{FF2B5EF4-FFF2-40B4-BE49-F238E27FC236}">
                <a16:creationId xmlns:a16="http://schemas.microsoft.com/office/drawing/2014/main" id="{30C2CBAB-9057-4A31-B438-B2328BFC25C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（２）発給申請（③原産地証明書</a:t>
            </a:r>
            <a:r>
              <a:rPr lang="ja-JP" altLang="en-US" u="sng">
                <a:latin typeface="Times" panose="02020603050405020304" pitchFamily="18" charset="0"/>
                <a:ea typeface="Osaka"/>
              </a:rPr>
              <a:t>（商品）</a:t>
            </a:r>
            <a:r>
              <a:rPr lang="zh-TW" altLang="en-US" u="sng">
                <a:latin typeface="Times" panose="02020603050405020304" pitchFamily="18" charset="0"/>
                <a:ea typeface="Osaka"/>
              </a:rPr>
              <a:t>）</a:t>
            </a:r>
            <a:endParaRPr lang="ja-JP" altLang="en-US" u="sng">
              <a:solidFill>
                <a:srgbClr val="FF0000"/>
              </a:solidFill>
              <a:latin typeface="Times" panose="02020603050405020304" pitchFamily="18" charset="0"/>
              <a:ea typeface="Osaka"/>
            </a:endParaRPr>
          </a:p>
        </p:txBody>
      </p:sp>
      <p:sp>
        <p:nvSpPr>
          <p:cNvPr id="102405" name="Rectangle 2">
            <a:extLst>
              <a:ext uri="{FF2B5EF4-FFF2-40B4-BE49-F238E27FC236}">
                <a16:creationId xmlns:a16="http://schemas.microsoft.com/office/drawing/2014/main" id="{45076DB8-EC57-46C7-9E54-DA400FBC09C1}"/>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02406" name="正方形/長方形 11">
            <a:extLst>
              <a:ext uri="{FF2B5EF4-FFF2-40B4-BE49-F238E27FC236}">
                <a16:creationId xmlns:a16="http://schemas.microsoft.com/office/drawing/2014/main" id="{0AE5AF3A-EC39-48BF-9E7D-40456C1210A4}"/>
              </a:ext>
            </a:extLst>
          </p:cNvPr>
          <p:cNvSpPr>
            <a:spLocks noChangeArrowheads="1"/>
          </p:cNvSpPr>
          <p:nvPr/>
        </p:nvSpPr>
        <p:spPr bwMode="auto">
          <a:xfrm>
            <a:off x="166688" y="5786438"/>
            <a:ext cx="54165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dirty="0">
                <a:latin typeface="Times" panose="02020603050405020304" pitchFamily="18" charset="0"/>
                <a:ea typeface="Osaka"/>
              </a:rPr>
              <a:t>・インボイスから転記した商品名を修正することができます。</a:t>
            </a:r>
            <a:endParaRPr lang="en-US" altLang="ja-JP" sz="1100" dirty="0">
              <a:latin typeface="Times" panose="02020603050405020304" pitchFamily="18" charset="0"/>
              <a:ea typeface="Osaka"/>
            </a:endParaRPr>
          </a:p>
          <a:p>
            <a:pPr>
              <a:spcBef>
                <a:spcPct val="0"/>
              </a:spcBef>
              <a:buClrTx/>
              <a:buFontTx/>
              <a:buNone/>
            </a:pPr>
            <a:r>
              <a:rPr lang="ja-JP" altLang="en-US" sz="1100" dirty="0">
                <a:latin typeface="Times" panose="02020603050405020304" pitchFamily="18" charset="0"/>
                <a:ea typeface="Osaka"/>
              </a:rPr>
              <a:t>　ただし、インボイスに記載されていない商品を入力することはできません。</a:t>
            </a:r>
            <a:endParaRPr lang="en-US" altLang="ja-JP" sz="1100" dirty="0">
              <a:latin typeface="Times" panose="02020603050405020304" pitchFamily="18" charset="0"/>
              <a:ea typeface="Osaka"/>
            </a:endParaRPr>
          </a:p>
          <a:p>
            <a:pPr>
              <a:spcBef>
                <a:spcPct val="0"/>
              </a:spcBef>
              <a:buClrTx/>
              <a:buFontTx/>
              <a:buNone/>
            </a:pPr>
            <a:r>
              <a:rPr lang="en-US" altLang="ja-JP" sz="1100" dirty="0">
                <a:latin typeface="Times" panose="02020603050405020304" pitchFamily="18" charset="0"/>
                <a:ea typeface="Osaka"/>
              </a:rPr>
              <a:t>※</a:t>
            </a:r>
            <a:r>
              <a:rPr lang="ja-JP" altLang="en-US" sz="1100" dirty="0">
                <a:latin typeface="Times" panose="02020603050405020304" pitchFamily="18" charset="0"/>
                <a:ea typeface="Osaka"/>
              </a:rPr>
              <a:t>原則として、数量、単位は修正しないでください（典拠インボイスに根拠のない記載は不可となります）</a:t>
            </a:r>
            <a:endParaRPr lang="en-US" altLang="ja-JP" sz="1100" dirty="0">
              <a:latin typeface="Times" panose="02020603050405020304" pitchFamily="18" charset="0"/>
              <a:ea typeface="Osaka"/>
            </a:endParaRPr>
          </a:p>
        </p:txBody>
      </p:sp>
      <p:sp>
        <p:nvSpPr>
          <p:cNvPr id="102407" name="正方形/長方形 11">
            <a:extLst>
              <a:ext uri="{FF2B5EF4-FFF2-40B4-BE49-F238E27FC236}">
                <a16:creationId xmlns:a16="http://schemas.microsoft.com/office/drawing/2014/main" id="{2427CE06-5AD5-4428-B3DA-B0E229209C9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02409" name="正方形/長方形 11">
            <a:extLst>
              <a:ext uri="{FF2B5EF4-FFF2-40B4-BE49-F238E27FC236}">
                <a16:creationId xmlns:a16="http://schemas.microsoft.com/office/drawing/2014/main" id="{21DB0EEB-A008-4301-93CF-FFA942E5A75C}"/>
              </a:ext>
            </a:extLst>
          </p:cNvPr>
          <p:cNvSpPr>
            <a:spLocks noChangeArrowheads="1"/>
          </p:cNvSpPr>
          <p:nvPr/>
        </p:nvSpPr>
        <p:spPr bwMode="auto">
          <a:xfrm>
            <a:off x="890588" y="200183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①</a:t>
            </a:r>
            <a:endParaRPr lang="en-US" altLang="ja-JP" sz="1400" b="1">
              <a:solidFill>
                <a:srgbClr val="FF0000"/>
              </a:solidFill>
              <a:latin typeface="Times" panose="02020603050405020304" pitchFamily="18" charset="0"/>
              <a:ea typeface="Osaka"/>
            </a:endParaRPr>
          </a:p>
        </p:txBody>
      </p:sp>
      <p:sp>
        <p:nvSpPr>
          <p:cNvPr id="102410" name="正方形/長方形 11">
            <a:extLst>
              <a:ext uri="{FF2B5EF4-FFF2-40B4-BE49-F238E27FC236}">
                <a16:creationId xmlns:a16="http://schemas.microsoft.com/office/drawing/2014/main" id="{C1CF7C36-8620-4FD9-A43E-0755B9D89B35}"/>
              </a:ext>
            </a:extLst>
          </p:cNvPr>
          <p:cNvSpPr>
            <a:spLocks noChangeArrowheads="1"/>
          </p:cNvSpPr>
          <p:nvPr/>
        </p:nvSpPr>
        <p:spPr bwMode="auto">
          <a:xfrm>
            <a:off x="1409700" y="2455863"/>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②</a:t>
            </a:r>
            <a:endParaRPr lang="en-US" altLang="ja-JP" sz="1400" b="1">
              <a:solidFill>
                <a:srgbClr val="FF0000"/>
              </a:solidFill>
              <a:latin typeface="Times" panose="02020603050405020304" pitchFamily="18" charset="0"/>
              <a:ea typeface="Osaka"/>
            </a:endParaRPr>
          </a:p>
        </p:txBody>
      </p:sp>
      <p:sp>
        <p:nvSpPr>
          <p:cNvPr id="102411" name="正方形/長方形 11">
            <a:extLst>
              <a:ext uri="{FF2B5EF4-FFF2-40B4-BE49-F238E27FC236}">
                <a16:creationId xmlns:a16="http://schemas.microsoft.com/office/drawing/2014/main" id="{AE31B8FB-2592-4AD2-9190-28F875A0E838}"/>
              </a:ext>
            </a:extLst>
          </p:cNvPr>
          <p:cNvSpPr>
            <a:spLocks noChangeArrowheads="1"/>
          </p:cNvSpPr>
          <p:nvPr/>
        </p:nvSpPr>
        <p:spPr bwMode="auto">
          <a:xfrm>
            <a:off x="3368675" y="3276600"/>
            <a:ext cx="4476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③</a:t>
            </a:r>
            <a:endParaRPr lang="en-US" altLang="ja-JP" sz="1400" b="1">
              <a:solidFill>
                <a:srgbClr val="FF0000"/>
              </a:solidFill>
              <a:latin typeface="Times" panose="02020603050405020304" pitchFamily="18" charset="0"/>
              <a:ea typeface="Osaka"/>
            </a:endParaRPr>
          </a:p>
        </p:txBody>
      </p:sp>
      <p:sp>
        <p:nvSpPr>
          <p:cNvPr id="102412" name="正方形/長方形 11">
            <a:extLst>
              <a:ext uri="{FF2B5EF4-FFF2-40B4-BE49-F238E27FC236}">
                <a16:creationId xmlns:a16="http://schemas.microsoft.com/office/drawing/2014/main" id="{33D04B51-4089-4984-981D-E614D59C0963}"/>
              </a:ext>
            </a:extLst>
          </p:cNvPr>
          <p:cNvSpPr>
            <a:spLocks noChangeArrowheads="1"/>
          </p:cNvSpPr>
          <p:nvPr/>
        </p:nvSpPr>
        <p:spPr bwMode="auto">
          <a:xfrm>
            <a:off x="4532313" y="3275013"/>
            <a:ext cx="40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④</a:t>
            </a:r>
            <a:endParaRPr lang="en-US" altLang="ja-JP" sz="1400" b="1">
              <a:solidFill>
                <a:srgbClr val="FF0000"/>
              </a:solidFill>
              <a:latin typeface="Times" panose="02020603050405020304" pitchFamily="18" charset="0"/>
              <a:ea typeface="Osaka"/>
            </a:endParaRPr>
          </a:p>
        </p:txBody>
      </p:sp>
      <p:sp>
        <p:nvSpPr>
          <p:cNvPr id="34" name="矢印: 右 33">
            <a:extLst>
              <a:ext uri="{FF2B5EF4-FFF2-40B4-BE49-F238E27FC236}">
                <a16:creationId xmlns:a16="http://schemas.microsoft.com/office/drawing/2014/main" id="{E5863180-F4D7-4A51-A65F-A2EDF2CE35CD}"/>
              </a:ext>
            </a:extLst>
          </p:cNvPr>
          <p:cNvSpPr/>
          <p:nvPr/>
        </p:nvSpPr>
        <p:spPr>
          <a:xfrm>
            <a:off x="5699125" y="3051175"/>
            <a:ext cx="5048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5" name="正方形/長方形 11">
            <a:extLst>
              <a:ext uri="{FF2B5EF4-FFF2-40B4-BE49-F238E27FC236}">
                <a16:creationId xmlns:a16="http://schemas.microsoft.com/office/drawing/2014/main" id="{1D5466E9-FAC5-47FF-8548-1CFF2CFD7D06}"/>
              </a:ext>
            </a:extLst>
          </p:cNvPr>
          <p:cNvSpPr>
            <a:spLocks noChangeArrowheads="1"/>
          </p:cNvSpPr>
          <p:nvPr/>
        </p:nvSpPr>
        <p:spPr bwMode="auto">
          <a:xfrm>
            <a:off x="5240338" y="4348163"/>
            <a:ext cx="13954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dirty="0">
                <a:solidFill>
                  <a:srgbClr val="FF0000"/>
                </a:solidFill>
                <a:latin typeface="Times" panose="02020603050405020304" pitchFamily="18" charset="0"/>
                <a:ea typeface="Osaka"/>
              </a:rPr>
              <a:t>証明書への</a:t>
            </a:r>
            <a:endParaRPr lang="en-US" altLang="ja-JP" sz="1400" dirty="0">
              <a:solidFill>
                <a:srgbClr val="FF0000"/>
              </a:solidFill>
              <a:latin typeface="Times" panose="02020603050405020304" pitchFamily="18" charset="0"/>
              <a:ea typeface="Osaka"/>
            </a:endParaRPr>
          </a:p>
          <a:p>
            <a:pPr algn="ctr">
              <a:spcBef>
                <a:spcPct val="0"/>
              </a:spcBef>
              <a:buClrTx/>
              <a:buFontTx/>
              <a:buNone/>
            </a:pPr>
            <a:r>
              <a:rPr lang="ja-JP" altLang="en-US" sz="1400" dirty="0">
                <a:solidFill>
                  <a:srgbClr val="FF0000"/>
                </a:solidFill>
                <a:latin typeface="Times" panose="02020603050405020304" pitchFamily="18" charset="0"/>
                <a:ea typeface="Osaka"/>
              </a:rPr>
              <a:t>反映イメージ</a:t>
            </a:r>
            <a:endParaRPr lang="en-US" altLang="ja-JP" sz="1400" dirty="0">
              <a:solidFill>
                <a:srgbClr val="FF0000"/>
              </a:solidFill>
              <a:latin typeface="Times" panose="02020603050405020304" pitchFamily="18" charset="0"/>
              <a:ea typeface="Osaka"/>
            </a:endParaRPr>
          </a:p>
        </p:txBody>
      </p:sp>
      <p:pic>
        <p:nvPicPr>
          <p:cNvPr id="3" name="図 2">
            <a:extLst>
              <a:ext uri="{FF2B5EF4-FFF2-40B4-BE49-F238E27FC236}">
                <a16:creationId xmlns:a16="http://schemas.microsoft.com/office/drawing/2014/main" id="{325ADB04-BC7D-42B2-83A5-3E89C4814DD5}"/>
              </a:ext>
            </a:extLst>
          </p:cNvPr>
          <p:cNvPicPr>
            <a:picLocks noChangeAspect="1"/>
          </p:cNvPicPr>
          <p:nvPr/>
        </p:nvPicPr>
        <p:blipFill>
          <a:blip r:embed="rId4"/>
          <a:stretch>
            <a:fillRect/>
          </a:stretch>
        </p:blipFill>
        <p:spPr>
          <a:xfrm>
            <a:off x="456025" y="5265738"/>
            <a:ext cx="1400631" cy="323502"/>
          </a:xfrm>
          <a:prstGeom prst="rect">
            <a:avLst/>
          </a:prstGeom>
        </p:spPr>
      </p:pic>
      <p:sp>
        <p:nvSpPr>
          <p:cNvPr id="102413" name="正方形/長方形 11">
            <a:extLst>
              <a:ext uri="{FF2B5EF4-FFF2-40B4-BE49-F238E27FC236}">
                <a16:creationId xmlns:a16="http://schemas.microsoft.com/office/drawing/2014/main" id="{AC756F00-5C91-41D0-ABA0-186A8AE609D2}"/>
              </a:ext>
            </a:extLst>
          </p:cNvPr>
          <p:cNvSpPr>
            <a:spLocks noChangeArrowheads="1"/>
          </p:cNvSpPr>
          <p:nvPr/>
        </p:nvSpPr>
        <p:spPr bwMode="auto">
          <a:xfrm>
            <a:off x="1712640" y="5229200"/>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⑤</a:t>
            </a:r>
            <a:endParaRPr lang="en-US" altLang="ja-JP" sz="1400" b="1" dirty="0">
              <a:solidFill>
                <a:srgbClr val="FF0000"/>
              </a:solidFill>
              <a:latin typeface="Times" panose="02020603050405020304" pitchFamily="18" charset="0"/>
              <a:ea typeface="Osaka"/>
            </a:endParaRPr>
          </a:p>
        </p:txBody>
      </p:sp>
      <p:pic>
        <p:nvPicPr>
          <p:cNvPr id="28" name="図 27">
            <a:extLst>
              <a:ext uri="{FF2B5EF4-FFF2-40B4-BE49-F238E27FC236}">
                <a16:creationId xmlns:a16="http://schemas.microsoft.com/office/drawing/2014/main" id="{744C7904-7DBB-4EAE-B85F-D50C1824B934}"/>
              </a:ext>
            </a:extLst>
          </p:cNvPr>
          <p:cNvPicPr>
            <a:picLocks noChangeAspect="1"/>
          </p:cNvPicPr>
          <p:nvPr/>
        </p:nvPicPr>
        <p:blipFill>
          <a:blip r:embed="rId5"/>
          <a:stretch>
            <a:fillRect/>
          </a:stretch>
        </p:blipFill>
        <p:spPr>
          <a:xfrm>
            <a:off x="7958931" y="5404473"/>
            <a:ext cx="684734" cy="159771"/>
          </a:xfrm>
          <a:prstGeom prst="rect">
            <a:avLst/>
          </a:prstGeom>
        </p:spPr>
      </p:pic>
      <p:pic>
        <p:nvPicPr>
          <p:cNvPr id="29" name="図 28">
            <a:extLst>
              <a:ext uri="{FF2B5EF4-FFF2-40B4-BE49-F238E27FC236}">
                <a16:creationId xmlns:a16="http://schemas.microsoft.com/office/drawing/2014/main" id="{5F1FC5C9-4AA5-42E4-A8A0-32065782255D}"/>
              </a:ext>
            </a:extLst>
          </p:cNvPr>
          <p:cNvPicPr>
            <a:picLocks noChangeAspect="1"/>
          </p:cNvPicPr>
          <p:nvPr/>
        </p:nvPicPr>
        <p:blipFill>
          <a:blip r:embed="rId6"/>
          <a:stretch>
            <a:fillRect/>
          </a:stretch>
        </p:blipFill>
        <p:spPr>
          <a:xfrm>
            <a:off x="6537176" y="1551341"/>
            <a:ext cx="2691858" cy="3965891"/>
          </a:xfrm>
          <a:prstGeom prst="rect">
            <a:avLst/>
          </a:prstGeom>
          <a:ln>
            <a:solidFill>
              <a:schemeClr val="tx1"/>
            </a:solidFill>
          </a:ln>
        </p:spPr>
      </p:pic>
      <p:sp>
        <p:nvSpPr>
          <p:cNvPr id="49" name="四角形: 角を丸くする 48">
            <a:extLst>
              <a:ext uri="{FF2B5EF4-FFF2-40B4-BE49-F238E27FC236}">
                <a16:creationId xmlns:a16="http://schemas.microsoft.com/office/drawing/2014/main" id="{E68270F5-8D9D-4A68-9660-D25103C55D49}"/>
              </a:ext>
            </a:extLst>
          </p:cNvPr>
          <p:cNvSpPr/>
          <p:nvPr/>
        </p:nvSpPr>
        <p:spPr>
          <a:xfrm>
            <a:off x="6684963" y="2846388"/>
            <a:ext cx="628650" cy="100012"/>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6" name="正方形/長方形 11">
            <a:extLst>
              <a:ext uri="{FF2B5EF4-FFF2-40B4-BE49-F238E27FC236}">
                <a16:creationId xmlns:a16="http://schemas.microsoft.com/office/drawing/2014/main" id="{63E2CD5F-4A36-4ABA-8BF4-EB1A7DF269A5}"/>
              </a:ext>
            </a:extLst>
          </p:cNvPr>
          <p:cNvSpPr>
            <a:spLocks noChangeArrowheads="1"/>
          </p:cNvSpPr>
          <p:nvPr/>
        </p:nvSpPr>
        <p:spPr bwMode="auto">
          <a:xfrm>
            <a:off x="7246938" y="2759075"/>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①</a:t>
            </a:r>
            <a:endParaRPr lang="en-US" altLang="ja-JP" sz="1400" b="1" dirty="0">
              <a:solidFill>
                <a:srgbClr val="FF0000"/>
              </a:solidFill>
              <a:latin typeface="Times" panose="02020603050405020304" pitchFamily="18" charset="0"/>
              <a:ea typeface="Osaka"/>
            </a:endParaRPr>
          </a:p>
        </p:txBody>
      </p:sp>
      <p:sp>
        <p:nvSpPr>
          <p:cNvPr id="50" name="四角形: 角を丸くする 49">
            <a:extLst>
              <a:ext uri="{FF2B5EF4-FFF2-40B4-BE49-F238E27FC236}">
                <a16:creationId xmlns:a16="http://schemas.microsoft.com/office/drawing/2014/main" id="{2A78B1AF-A811-450D-96DC-1C1C77EA60BB}"/>
              </a:ext>
            </a:extLst>
          </p:cNvPr>
          <p:cNvSpPr/>
          <p:nvPr/>
        </p:nvSpPr>
        <p:spPr>
          <a:xfrm>
            <a:off x="6767513" y="2951163"/>
            <a:ext cx="222250" cy="84137"/>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7" name="正方形/長方形 11">
            <a:extLst>
              <a:ext uri="{FF2B5EF4-FFF2-40B4-BE49-F238E27FC236}">
                <a16:creationId xmlns:a16="http://schemas.microsoft.com/office/drawing/2014/main" id="{620B59B8-EC35-46CD-B68A-CC4421C80AD2}"/>
              </a:ext>
            </a:extLst>
          </p:cNvPr>
          <p:cNvSpPr>
            <a:spLocks noChangeArrowheads="1"/>
          </p:cNvSpPr>
          <p:nvPr/>
        </p:nvSpPr>
        <p:spPr bwMode="auto">
          <a:xfrm>
            <a:off x="6911975" y="290353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②</a:t>
            </a:r>
            <a:endParaRPr lang="en-US" altLang="ja-JP" sz="1400" b="1" dirty="0">
              <a:solidFill>
                <a:srgbClr val="FF0000"/>
              </a:solidFill>
              <a:latin typeface="Times" panose="02020603050405020304" pitchFamily="18" charset="0"/>
              <a:ea typeface="Osaka"/>
            </a:endParaRPr>
          </a:p>
        </p:txBody>
      </p:sp>
      <p:sp>
        <p:nvSpPr>
          <p:cNvPr id="102418" name="正方形/長方形 11">
            <a:extLst>
              <a:ext uri="{FF2B5EF4-FFF2-40B4-BE49-F238E27FC236}">
                <a16:creationId xmlns:a16="http://schemas.microsoft.com/office/drawing/2014/main" id="{269BA7D6-A3E6-453B-BF60-4FACFAA56A93}"/>
              </a:ext>
            </a:extLst>
          </p:cNvPr>
          <p:cNvSpPr>
            <a:spLocks noChangeArrowheads="1"/>
          </p:cNvSpPr>
          <p:nvPr/>
        </p:nvSpPr>
        <p:spPr bwMode="auto">
          <a:xfrm>
            <a:off x="8265368" y="2833688"/>
            <a:ext cx="4476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③</a:t>
            </a:r>
            <a:endParaRPr lang="en-US" altLang="ja-JP" sz="1400" b="1" dirty="0">
              <a:solidFill>
                <a:srgbClr val="FF0000"/>
              </a:solidFill>
              <a:latin typeface="Times" panose="02020603050405020304" pitchFamily="18" charset="0"/>
              <a:ea typeface="Osaka"/>
            </a:endParaRPr>
          </a:p>
        </p:txBody>
      </p:sp>
      <p:sp>
        <p:nvSpPr>
          <p:cNvPr id="51" name="四角形: 角を丸くする 50">
            <a:extLst>
              <a:ext uri="{FF2B5EF4-FFF2-40B4-BE49-F238E27FC236}">
                <a16:creationId xmlns:a16="http://schemas.microsoft.com/office/drawing/2014/main" id="{E6870201-7656-47DF-90E8-B0C3313894FA}"/>
              </a:ext>
            </a:extLst>
          </p:cNvPr>
          <p:cNvSpPr/>
          <p:nvPr/>
        </p:nvSpPr>
        <p:spPr>
          <a:xfrm>
            <a:off x="8625409" y="2919985"/>
            <a:ext cx="143196"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9" name="正方形/長方形 11">
            <a:extLst>
              <a:ext uri="{FF2B5EF4-FFF2-40B4-BE49-F238E27FC236}">
                <a16:creationId xmlns:a16="http://schemas.microsoft.com/office/drawing/2014/main" id="{EA1F7B96-FDED-4D55-B6D4-7C0656A6B1A6}"/>
              </a:ext>
            </a:extLst>
          </p:cNvPr>
          <p:cNvSpPr>
            <a:spLocks noChangeArrowheads="1"/>
          </p:cNvSpPr>
          <p:nvPr/>
        </p:nvSpPr>
        <p:spPr bwMode="auto">
          <a:xfrm>
            <a:off x="8841432" y="2834581"/>
            <a:ext cx="3063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④</a:t>
            </a:r>
            <a:endParaRPr lang="en-US" altLang="ja-JP" sz="1400" b="1" dirty="0">
              <a:solidFill>
                <a:srgbClr val="FF0000"/>
              </a:solidFill>
              <a:latin typeface="Times" panose="02020603050405020304" pitchFamily="18" charset="0"/>
              <a:ea typeface="Osaka"/>
            </a:endParaRPr>
          </a:p>
        </p:txBody>
      </p:sp>
      <p:sp>
        <p:nvSpPr>
          <p:cNvPr id="53" name="四角形: 角を丸くする 52">
            <a:extLst>
              <a:ext uri="{FF2B5EF4-FFF2-40B4-BE49-F238E27FC236}">
                <a16:creationId xmlns:a16="http://schemas.microsoft.com/office/drawing/2014/main" id="{B5AD15A8-7483-4741-AF60-2F2B38ACEA9E}"/>
              </a:ext>
            </a:extLst>
          </p:cNvPr>
          <p:cNvSpPr/>
          <p:nvPr/>
        </p:nvSpPr>
        <p:spPr>
          <a:xfrm>
            <a:off x="8337376" y="3119313"/>
            <a:ext cx="228600"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20" name="正方形/長方形 11">
            <a:extLst>
              <a:ext uri="{FF2B5EF4-FFF2-40B4-BE49-F238E27FC236}">
                <a16:creationId xmlns:a16="http://schemas.microsoft.com/office/drawing/2014/main" id="{07EF33AD-E76C-4E1E-9DD0-69CABD43892E}"/>
              </a:ext>
            </a:extLst>
          </p:cNvPr>
          <p:cNvSpPr>
            <a:spLocks noChangeArrowheads="1"/>
          </p:cNvSpPr>
          <p:nvPr/>
        </p:nvSpPr>
        <p:spPr bwMode="auto">
          <a:xfrm>
            <a:off x="8514534" y="304790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⑤</a:t>
            </a:r>
            <a:endParaRPr lang="en-US" altLang="ja-JP" sz="1400" b="1" dirty="0">
              <a:solidFill>
                <a:srgbClr val="FF0000"/>
              </a:solidFill>
              <a:latin typeface="Times" panose="02020603050405020304" pitchFamily="18" charset="0"/>
              <a:ea typeface="Osaka"/>
            </a:endParaRPr>
          </a:p>
        </p:txBody>
      </p:sp>
      <p:sp>
        <p:nvSpPr>
          <p:cNvPr id="30" name="四角形: 角を丸くする 29">
            <a:extLst>
              <a:ext uri="{FF2B5EF4-FFF2-40B4-BE49-F238E27FC236}">
                <a16:creationId xmlns:a16="http://schemas.microsoft.com/office/drawing/2014/main" id="{8E7A2527-BF27-4D90-9E41-1E4A670373DA}"/>
              </a:ext>
            </a:extLst>
          </p:cNvPr>
          <p:cNvSpPr/>
          <p:nvPr/>
        </p:nvSpPr>
        <p:spPr>
          <a:xfrm>
            <a:off x="8770244" y="2924944"/>
            <a:ext cx="143196"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番号プレースホルダー 3">
            <a:extLst>
              <a:ext uri="{FF2B5EF4-FFF2-40B4-BE49-F238E27FC236}">
                <a16:creationId xmlns:a16="http://schemas.microsoft.com/office/drawing/2014/main" id="{EE6B792C-9905-41F3-8B4B-A6F4B398C28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705116D-F6C3-403C-8A16-73FD728A445E}" type="slidenum">
              <a:rPr lang="en-US" altLang="ja-JP" sz="1000" smtClean="0">
                <a:ea typeface="Osaka"/>
              </a:rPr>
              <a:pPr>
                <a:spcBef>
                  <a:spcPct val="0"/>
                </a:spcBef>
                <a:buClrTx/>
                <a:buFontTx/>
                <a:buNone/>
              </a:pPr>
              <a:t>51</a:t>
            </a:fld>
            <a:endParaRPr lang="en-US" altLang="ja-JP" sz="1000">
              <a:ea typeface="Osaka"/>
            </a:endParaRPr>
          </a:p>
        </p:txBody>
      </p:sp>
      <p:sp>
        <p:nvSpPr>
          <p:cNvPr id="104451" name="テキスト ボックス 11">
            <a:extLst>
              <a:ext uri="{FF2B5EF4-FFF2-40B4-BE49-F238E27FC236}">
                <a16:creationId xmlns:a16="http://schemas.microsoft.com/office/drawing/2014/main" id="{83FB973E-707E-4CDC-8685-C8718A59F784}"/>
              </a:ext>
            </a:extLst>
          </p:cNvPr>
          <p:cNvSpPr txBox="1">
            <a:spLocks noChangeArrowheads="1"/>
          </p:cNvSpPr>
          <p:nvPr/>
        </p:nvSpPr>
        <p:spPr bwMode="auto">
          <a:xfrm>
            <a:off x="57150" y="950913"/>
            <a:ext cx="9656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（２）発給申請（③原産地証明書</a:t>
            </a:r>
            <a:r>
              <a:rPr lang="ja-JP" altLang="en-US" u="sng">
                <a:latin typeface="Times" panose="02020603050405020304" pitchFamily="18" charset="0"/>
                <a:ea typeface="Osaka"/>
              </a:rPr>
              <a:t>（その他の典拠書類</a:t>
            </a:r>
            <a:r>
              <a:rPr lang="en-US" altLang="ja-JP" u="sng">
                <a:latin typeface="Times" panose="02020603050405020304" pitchFamily="18" charset="0"/>
                <a:ea typeface="Osaka"/>
              </a:rPr>
              <a:t>/</a:t>
            </a:r>
            <a:r>
              <a:rPr lang="ja-JP" altLang="en-US" u="sng">
                <a:latin typeface="Times" panose="02020603050405020304" pitchFamily="18" charset="0"/>
                <a:ea typeface="Osaka"/>
              </a:rPr>
              <a:t>連絡先）</a:t>
            </a:r>
            <a:r>
              <a:rPr lang="zh-TW" altLang="en-US" u="sng">
                <a:latin typeface="Times" panose="02020603050405020304" pitchFamily="18" charset="0"/>
                <a:ea typeface="Osaka"/>
              </a:rPr>
              <a:t>）</a:t>
            </a:r>
            <a:endParaRPr lang="ja-JP" altLang="en-US" u="sng">
              <a:solidFill>
                <a:srgbClr val="FF0000"/>
              </a:solidFill>
              <a:latin typeface="Times" panose="02020603050405020304" pitchFamily="18" charset="0"/>
              <a:ea typeface="Osaka"/>
            </a:endParaRPr>
          </a:p>
        </p:txBody>
      </p:sp>
      <p:sp>
        <p:nvSpPr>
          <p:cNvPr id="104452" name="Rectangle 2">
            <a:extLst>
              <a:ext uri="{FF2B5EF4-FFF2-40B4-BE49-F238E27FC236}">
                <a16:creationId xmlns:a16="http://schemas.microsoft.com/office/drawing/2014/main" id="{D9EF6F05-95E5-48A6-9C1E-C9298F72CF1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04453" name="正方形/長方形 11">
            <a:extLst>
              <a:ext uri="{FF2B5EF4-FFF2-40B4-BE49-F238E27FC236}">
                <a16:creationId xmlns:a16="http://schemas.microsoft.com/office/drawing/2014/main" id="{0CD8301D-7684-4689-AE46-8739EEB3B25D}"/>
              </a:ext>
            </a:extLst>
          </p:cNvPr>
          <p:cNvSpPr>
            <a:spLocks noChangeArrowheads="1"/>
          </p:cNvSpPr>
          <p:nvPr/>
        </p:nvSpPr>
        <p:spPr bwMode="auto">
          <a:xfrm>
            <a:off x="57150" y="5838363"/>
            <a:ext cx="9704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・入力は以上となります。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・入力内容に不備がある場合、「発給申請」ボタンが表示されず、「発給申請入力チェック」と表示されます。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・保存をクリックすると、入力途中の内容が保存されます。保存状態では、印刷する証明書イメージを確認することができます（詳細は次ページ参照）</a:t>
            </a:r>
            <a:endParaRPr lang="en-US" altLang="ja-JP" sz="1200" dirty="0">
              <a:latin typeface="Times" panose="02020603050405020304" pitchFamily="18" charset="0"/>
              <a:ea typeface="Osaka"/>
            </a:endParaRPr>
          </a:p>
        </p:txBody>
      </p:sp>
      <p:sp>
        <p:nvSpPr>
          <p:cNvPr id="104454" name="正方形/長方形 11">
            <a:extLst>
              <a:ext uri="{FF2B5EF4-FFF2-40B4-BE49-F238E27FC236}">
                <a16:creationId xmlns:a16="http://schemas.microsoft.com/office/drawing/2014/main" id="{055ECE29-C804-4D08-8C25-32F44CF16C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104455" name="図 6" descr="スクリーンショット, 抽象, モニター, 画面 が含まれている画像&#10;&#10;自動的に生成された説明">
            <a:extLst>
              <a:ext uri="{FF2B5EF4-FFF2-40B4-BE49-F238E27FC236}">
                <a16:creationId xmlns:a16="http://schemas.microsoft.com/office/drawing/2014/main" id="{4D5BE0D1-7757-483E-B799-6B1EA7D7CA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783"/>
          <a:stretch/>
        </p:blipFill>
        <p:spPr bwMode="auto">
          <a:xfrm>
            <a:off x="201154" y="3753229"/>
            <a:ext cx="6407610" cy="212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正方形/長方形 11">
            <a:extLst>
              <a:ext uri="{FF2B5EF4-FFF2-40B4-BE49-F238E27FC236}">
                <a16:creationId xmlns:a16="http://schemas.microsoft.com/office/drawing/2014/main" id="{A21E6B58-F16D-4B82-8C9F-9DAF382DA111}"/>
              </a:ext>
            </a:extLst>
          </p:cNvPr>
          <p:cNvSpPr>
            <a:spLocks noChangeArrowheads="1"/>
          </p:cNvSpPr>
          <p:nvPr/>
        </p:nvSpPr>
        <p:spPr bwMode="auto">
          <a:xfrm>
            <a:off x="6608763" y="1519238"/>
            <a:ext cx="3297237"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その他の典拠書類</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・典拠インボイス以外の追加書類が必要な場</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合、「その他の典拠書類追加」ボタンをクリックして、ファイルを選択します。</a:t>
            </a:r>
            <a:endParaRPr lang="en-US" altLang="ja-JP" sz="1200" dirty="0">
              <a:latin typeface="Times" panose="02020603050405020304" pitchFamily="18" charset="0"/>
              <a:ea typeface="Osaka"/>
            </a:endParaRPr>
          </a:p>
          <a:p>
            <a:pPr>
              <a:spcBef>
                <a:spcPct val="0"/>
              </a:spcBef>
              <a:buClrTx/>
              <a:buFontTx/>
              <a:buNone/>
            </a:pPr>
            <a:r>
              <a:rPr lang="en-US" altLang="ja-JP" sz="1200" b="1" dirty="0">
                <a:solidFill>
                  <a:srgbClr val="FF0000"/>
                </a:solidFill>
                <a:latin typeface="Times" panose="02020603050405020304" pitchFamily="18" charset="0"/>
                <a:ea typeface="Osaka"/>
              </a:rPr>
              <a:t>※</a:t>
            </a:r>
            <a:r>
              <a:rPr lang="ja-JP" altLang="en-US" sz="1200" b="1" dirty="0">
                <a:solidFill>
                  <a:srgbClr val="FF0000"/>
                </a:solidFill>
                <a:latin typeface="Times" panose="02020603050405020304" pitchFamily="18" charset="0"/>
                <a:ea typeface="Osaka"/>
              </a:rPr>
              <a:t>本欄は、申請先の商工会議所により、表示</a:t>
            </a:r>
            <a:endParaRPr lang="en-US" altLang="ja-JP" sz="1200" b="1" dirty="0">
              <a:solidFill>
                <a:srgbClr val="FF0000"/>
              </a:solidFill>
              <a:latin typeface="Times" panose="02020603050405020304" pitchFamily="18" charset="0"/>
              <a:ea typeface="Osaka"/>
            </a:endParaRPr>
          </a:p>
          <a:p>
            <a:pPr>
              <a:spcBef>
                <a:spcPct val="0"/>
              </a:spcBef>
              <a:buClrTx/>
              <a:buFontTx/>
              <a:buNone/>
            </a:pPr>
            <a:r>
              <a:rPr lang="ja-JP" altLang="en-US" sz="1200" b="1" dirty="0">
                <a:solidFill>
                  <a:srgbClr val="FF0000"/>
                </a:solidFill>
                <a:latin typeface="Times" panose="02020603050405020304" pitchFamily="18" charset="0"/>
                <a:ea typeface="Osaka"/>
              </a:rPr>
              <a:t>　されない場合があります。</a:t>
            </a:r>
            <a:endParaRPr lang="en-US" altLang="ja-JP" sz="1200" b="1" dirty="0">
              <a:solidFill>
                <a:srgbClr val="FF0000"/>
              </a:solidFill>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審査完了通知メールの受信希望</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・審査完了通知メールは、審査が完了して状態が「承認」となったタイミングで送付します。</a:t>
            </a: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承認後、手数料支払い手続きとなります。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本件に関するご担当者</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a:t>
            </a:r>
            <a:r>
              <a:rPr lang="en-US" altLang="ja-JP" sz="1200" dirty="0">
                <a:latin typeface="Times" panose="02020603050405020304" pitchFamily="18" charset="0"/>
                <a:ea typeface="Osaka"/>
              </a:rPr>
              <a:t>E-mail</a:t>
            </a:r>
            <a:r>
              <a:rPr lang="ja-JP" altLang="en-US" sz="1200" dirty="0">
                <a:latin typeface="Times" panose="02020603050405020304" pitchFamily="18" charset="0"/>
                <a:ea typeface="Osaka"/>
              </a:rPr>
              <a:t>欄に記載するメールアドレスは、　申請に不備等があり差し戻しを行った場合の自動メール送信先として使用します。</a:t>
            </a:r>
            <a:endParaRPr lang="en-US" altLang="ja-JP" sz="1200" dirty="0">
              <a:latin typeface="Times" panose="02020603050405020304" pitchFamily="18" charset="0"/>
              <a:ea typeface="Osaka"/>
            </a:endParaRPr>
          </a:p>
        </p:txBody>
      </p:sp>
      <p:pic>
        <p:nvPicPr>
          <p:cNvPr id="5" name="図 4">
            <a:extLst>
              <a:ext uri="{FF2B5EF4-FFF2-40B4-BE49-F238E27FC236}">
                <a16:creationId xmlns:a16="http://schemas.microsoft.com/office/drawing/2014/main" id="{A08B658D-0436-4C6C-8C1C-957D015AB7C8}"/>
              </a:ext>
            </a:extLst>
          </p:cNvPr>
          <p:cNvPicPr>
            <a:picLocks noChangeAspect="1"/>
          </p:cNvPicPr>
          <p:nvPr/>
        </p:nvPicPr>
        <p:blipFill>
          <a:blip r:embed="rId4"/>
          <a:stretch>
            <a:fillRect/>
          </a:stretch>
        </p:blipFill>
        <p:spPr>
          <a:xfrm>
            <a:off x="201153" y="1438176"/>
            <a:ext cx="6407610" cy="830997"/>
          </a:xfrm>
          <a:prstGeom prst="rect">
            <a:avLst/>
          </a:prstGeom>
        </p:spPr>
      </p:pic>
      <p:pic>
        <p:nvPicPr>
          <p:cNvPr id="7" name="図 6">
            <a:extLst>
              <a:ext uri="{FF2B5EF4-FFF2-40B4-BE49-F238E27FC236}">
                <a16:creationId xmlns:a16="http://schemas.microsoft.com/office/drawing/2014/main" id="{D7F2334B-152E-4C6A-B784-028144D5F5E3}"/>
              </a:ext>
            </a:extLst>
          </p:cNvPr>
          <p:cNvPicPr>
            <a:picLocks noChangeAspect="1"/>
          </p:cNvPicPr>
          <p:nvPr/>
        </p:nvPicPr>
        <p:blipFill>
          <a:blip r:embed="rId5"/>
          <a:stretch>
            <a:fillRect/>
          </a:stretch>
        </p:blipFill>
        <p:spPr>
          <a:xfrm>
            <a:off x="201153" y="2361268"/>
            <a:ext cx="6407610" cy="1305834"/>
          </a:xfrm>
          <a:prstGeom prst="rect">
            <a:avLst/>
          </a:prstGeom>
        </p:spPr>
      </p:pic>
      <p:sp>
        <p:nvSpPr>
          <p:cNvPr id="15" name="四角形: 角を丸くする 14">
            <a:extLst>
              <a:ext uri="{FF2B5EF4-FFF2-40B4-BE49-F238E27FC236}">
                <a16:creationId xmlns:a16="http://schemas.microsoft.com/office/drawing/2014/main" id="{9A15C127-04DF-46E6-A6E1-9E2D146E0243}"/>
              </a:ext>
            </a:extLst>
          </p:cNvPr>
          <p:cNvSpPr/>
          <p:nvPr/>
        </p:nvSpPr>
        <p:spPr>
          <a:xfrm>
            <a:off x="416497" y="1765415"/>
            <a:ext cx="1008112" cy="3674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6" name="四角形: 角を丸くする 15">
            <a:extLst>
              <a:ext uri="{FF2B5EF4-FFF2-40B4-BE49-F238E27FC236}">
                <a16:creationId xmlns:a16="http://schemas.microsoft.com/office/drawing/2014/main" id="{8E874DDC-0155-4A89-AFC5-8B4F9C0D4E15}"/>
              </a:ext>
            </a:extLst>
          </p:cNvPr>
          <p:cNvSpPr/>
          <p:nvPr/>
        </p:nvSpPr>
        <p:spPr>
          <a:xfrm>
            <a:off x="1352600" y="2780928"/>
            <a:ext cx="4536504" cy="8861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7" name="直線矢印コネクタ 16">
            <a:extLst>
              <a:ext uri="{FF2B5EF4-FFF2-40B4-BE49-F238E27FC236}">
                <a16:creationId xmlns:a16="http://schemas.microsoft.com/office/drawing/2014/main" id="{FD888369-3F27-40BC-8BCE-B0F63B1BB620}"/>
              </a:ext>
            </a:extLst>
          </p:cNvPr>
          <p:cNvCxnSpPr>
            <a:cxnSpLocks/>
          </p:cNvCxnSpPr>
          <p:nvPr/>
        </p:nvCxnSpPr>
        <p:spPr>
          <a:xfrm>
            <a:off x="1406849" y="2146011"/>
            <a:ext cx="593823" cy="7509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図 18" descr="スクリーンショットの画面&#10;&#10;自動的に生成された説明">
            <a:extLst>
              <a:ext uri="{FF2B5EF4-FFF2-40B4-BE49-F238E27FC236}">
                <a16:creationId xmlns:a16="http://schemas.microsoft.com/office/drawing/2014/main" id="{6E8D2F4E-53D0-46D2-849B-0FC44C575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2390775"/>
            <a:ext cx="6015037"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図 4" descr="スクリーンショットの画面&#10;&#10;自動的に生成された説明">
            <a:extLst>
              <a:ext uri="{FF2B5EF4-FFF2-40B4-BE49-F238E27FC236}">
                <a16:creationId xmlns:a16="http://schemas.microsoft.com/office/drawing/2014/main" id="{650E3A2E-E8F0-4663-B9BD-57F41A087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3933825"/>
            <a:ext cx="545465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スライド番号プレースホルダー 3">
            <a:extLst>
              <a:ext uri="{FF2B5EF4-FFF2-40B4-BE49-F238E27FC236}">
                <a16:creationId xmlns:a16="http://schemas.microsoft.com/office/drawing/2014/main" id="{A81730EA-C50C-4BA2-B7DD-5E7ADD94BF03}"/>
              </a:ext>
            </a:extLst>
          </p:cNvPr>
          <p:cNvSpPr>
            <a:spLocks noGrp="1"/>
          </p:cNvSpPr>
          <p:nvPr>
            <p:ph type="sldNum" sz="quarter" idx="10"/>
          </p:nvPr>
        </p:nvSpPr>
        <p:spPr>
          <a:xfrm>
            <a:off x="9302750" y="6669088"/>
            <a:ext cx="306388"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5F3C98-8FE1-419E-AE83-E4B5093381E5}" type="slidenum">
              <a:rPr lang="en-US" altLang="ja-JP" sz="1000" smtClean="0">
                <a:ea typeface="Osaka"/>
              </a:rPr>
              <a:pPr>
                <a:spcBef>
                  <a:spcPct val="0"/>
                </a:spcBef>
                <a:buClrTx/>
                <a:buFontTx/>
                <a:buNone/>
              </a:pPr>
              <a:t>52</a:t>
            </a:fld>
            <a:endParaRPr lang="en-US" altLang="ja-JP" sz="1000">
              <a:ea typeface="Osaka"/>
            </a:endParaRPr>
          </a:p>
        </p:txBody>
      </p:sp>
      <p:sp>
        <p:nvSpPr>
          <p:cNvPr id="106501" name="テキスト ボックス 11">
            <a:extLst>
              <a:ext uri="{FF2B5EF4-FFF2-40B4-BE49-F238E27FC236}">
                <a16:creationId xmlns:a16="http://schemas.microsoft.com/office/drawing/2014/main" id="{7386E1E0-1B70-4294-9F2F-D2C863DB2C47}"/>
              </a:ext>
            </a:extLst>
          </p:cNvPr>
          <p:cNvSpPr txBox="1">
            <a:spLocks noChangeArrowheads="1"/>
          </p:cNvSpPr>
          <p:nvPr/>
        </p:nvSpPr>
        <p:spPr bwMode="auto">
          <a:xfrm>
            <a:off x="57150" y="950913"/>
            <a:ext cx="6305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（途中保存）</a:t>
            </a:r>
            <a:endParaRPr lang="ja-JP" altLang="en-US" u="sng">
              <a:solidFill>
                <a:srgbClr val="FF0000"/>
              </a:solidFill>
              <a:latin typeface="Times" panose="02020603050405020304" pitchFamily="18" charset="0"/>
              <a:ea typeface="Osaka"/>
            </a:endParaRPr>
          </a:p>
        </p:txBody>
      </p:sp>
      <p:sp>
        <p:nvSpPr>
          <p:cNvPr id="106502" name="Rectangle 2">
            <a:extLst>
              <a:ext uri="{FF2B5EF4-FFF2-40B4-BE49-F238E27FC236}">
                <a16:creationId xmlns:a16="http://schemas.microsoft.com/office/drawing/2014/main" id="{0F583172-4DC8-45B2-966E-FB67CF9242B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06503" name="正方形/長方形 11">
            <a:extLst>
              <a:ext uri="{FF2B5EF4-FFF2-40B4-BE49-F238E27FC236}">
                <a16:creationId xmlns:a16="http://schemas.microsoft.com/office/drawing/2014/main" id="{2F892BA1-36A9-4642-A365-9B74559C2C60}"/>
              </a:ext>
            </a:extLst>
          </p:cNvPr>
          <p:cNvSpPr>
            <a:spLocks noChangeArrowheads="1"/>
          </p:cNvSpPr>
          <p:nvPr/>
        </p:nvSpPr>
        <p:spPr bwMode="auto">
          <a:xfrm>
            <a:off x="0" y="1401763"/>
            <a:ext cx="68341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・「保存」をクリックすると、入力内容が途中保存されます。発給受付番号が表示</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されますので、入力を再開する時は、発給申請状況一覧画面から本画面に表示さ</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れている発給受付番号をクリックしてください。</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・また、証明書のイメージを確認することができます。</a:t>
            </a:r>
            <a:endParaRPr lang="en-US" altLang="ja-JP" sz="1400">
              <a:latin typeface="Times" panose="02020603050405020304" pitchFamily="18" charset="0"/>
              <a:ea typeface="Osaka"/>
            </a:endParaRPr>
          </a:p>
        </p:txBody>
      </p:sp>
      <p:sp>
        <p:nvSpPr>
          <p:cNvPr id="106504" name="正方形/長方形 11">
            <a:extLst>
              <a:ext uri="{FF2B5EF4-FFF2-40B4-BE49-F238E27FC236}">
                <a16:creationId xmlns:a16="http://schemas.microsoft.com/office/drawing/2014/main" id="{04E4BA92-D5F5-4BD9-8220-7FAA2236918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1" name="四角形: 角を丸くする 10">
            <a:extLst>
              <a:ext uri="{FF2B5EF4-FFF2-40B4-BE49-F238E27FC236}">
                <a16:creationId xmlns:a16="http://schemas.microsoft.com/office/drawing/2014/main" id="{B32733B2-F97B-4F03-A08F-46B1EA7234DA}"/>
              </a:ext>
            </a:extLst>
          </p:cNvPr>
          <p:cNvSpPr/>
          <p:nvPr/>
        </p:nvSpPr>
        <p:spPr>
          <a:xfrm>
            <a:off x="2974975" y="3490913"/>
            <a:ext cx="611188" cy="238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2" name="四角形: 角を丸くする 11">
            <a:extLst>
              <a:ext uri="{FF2B5EF4-FFF2-40B4-BE49-F238E27FC236}">
                <a16:creationId xmlns:a16="http://schemas.microsoft.com/office/drawing/2014/main" id="{C3FA33DB-0391-47A8-B076-E08C737A7687}"/>
              </a:ext>
            </a:extLst>
          </p:cNvPr>
          <p:cNvSpPr/>
          <p:nvPr/>
        </p:nvSpPr>
        <p:spPr>
          <a:xfrm>
            <a:off x="2576513" y="6389688"/>
            <a:ext cx="1789112" cy="3270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5" name="直線矢印コネクタ 14">
            <a:extLst>
              <a:ext uri="{FF2B5EF4-FFF2-40B4-BE49-F238E27FC236}">
                <a16:creationId xmlns:a16="http://schemas.microsoft.com/office/drawing/2014/main" id="{DFD48B9F-6326-423C-9DF2-758CAD40D333}"/>
              </a:ext>
            </a:extLst>
          </p:cNvPr>
          <p:cNvCxnSpPr>
            <a:cxnSpLocks/>
            <a:stCxn id="11" idx="2"/>
          </p:cNvCxnSpPr>
          <p:nvPr/>
        </p:nvCxnSpPr>
        <p:spPr>
          <a:xfrm>
            <a:off x="3281363" y="3729038"/>
            <a:ext cx="0" cy="2047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4B39A42F-0BB8-4D9F-AB32-AAECAFB3B6C2}"/>
              </a:ext>
            </a:extLst>
          </p:cNvPr>
          <p:cNvCxnSpPr>
            <a:cxnSpLocks/>
          </p:cNvCxnSpPr>
          <p:nvPr/>
        </p:nvCxnSpPr>
        <p:spPr>
          <a:xfrm flipV="1">
            <a:off x="4365625" y="4941888"/>
            <a:ext cx="2243138" cy="16113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509" name="正方形/長方形 11">
            <a:extLst>
              <a:ext uri="{FF2B5EF4-FFF2-40B4-BE49-F238E27FC236}">
                <a16:creationId xmlns:a16="http://schemas.microsoft.com/office/drawing/2014/main" id="{4CF0C905-3640-4465-B609-9F55C8D82E6F}"/>
              </a:ext>
            </a:extLst>
          </p:cNvPr>
          <p:cNvSpPr>
            <a:spLocks noChangeArrowheads="1"/>
          </p:cNvSpPr>
          <p:nvPr/>
        </p:nvSpPr>
        <p:spPr bwMode="auto">
          <a:xfrm>
            <a:off x="7188200" y="1412875"/>
            <a:ext cx="203835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800">
                <a:solidFill>
                  <a:srgbClr val="FF0000"/>
                </a:solidFill>
                <a:latin typeface="Times" panose="02020603050405020304" pitchFamily="18" charset="0"/>
                <a:ea typeface="Osaka"/>
              </a:rPr>
              <a:t>証明書イメージ</a:t>
            </a:r>
            <a:endParaRPr lang="en-US" altLang="ja-JP" sz="1800">
              <a:solidFill>
                <a:srgbClr val="FF0000"/>
              </a:solidFill>
              <a:latin typeface="Times" panose="02020603050405020304" pitchFamily="18" charset="0"/>
              <a:ea typeface="Osaka"/>
            </a:endParaRPr>
          </a:p>
        </p:txBody>
      </p:sp>
      <p:sp>
        <p:nvSpPr>
          <p:cNvPr id="106511" name="正方形/長方形 11">
            <a:extLst>
              <a:ext uri="{FF2B5EF4-FFF2-40B4-BE49-F238E27FC236}">
                <a16:creationId xmlns:a16="http://schemas.microsoft.com/office/drawing/2014/main" id="{5E1C33D4-2E09-45D0-A32A-A2BADD621294}"/>
              </a:ext>
            </a:extLst>
          </p:cNvPr>
          <p:cNvSpPr>
            <a:spLocks noChangeArrowheads="1"/>
          </p:cNvSpPr>
          <p:nvPr/>
        </p:nvSpPr>
        <p:spPr bwMode="auto">
          <a:xfrm>
            <a:off x="6421438" y="5876925"/>
            <a:ext cx="3427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・証明書イメージでは、「</a:t>
            </a:r>
            <a:r>
              <a:rPr lang="en-US" altLang="ja-JP" sz="1200">
                <a:latin typeface="Times" panose="02020603050405020304" pitchFamily="18" charset="0"/>
                <a:ea typeface="Osaka"/>
              </a:rPr>
              <a:t>10.Certification</a:t>
            </a:r>
            <a:r>
              <a:rPr lang="ja-JP" altLang="en-US" sz="1200">
                <a:latin typeface="Times" panose="02020603050405020304" pitchFamily="18" charset="0"/>
                <a:ea typeface="Osaka"/>
              </a:rPr>
              <a:t>」欄</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がサンプル画像に差し代わります。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また、欄外の</a:t>
            </a:r>
            <a:r>
              <a:rPr lang="en-US" altLang="ja-JP" sz="1200">
                <a:latin typeface="Times" panose="02020603050405020304" pitchFamily="18" charset="0"/>
                <a:ea typeface="Osaka"/>
              </a:rPr>
              <a:t>QR</a:t>
            </a:r>
            <a:r>
              <a:rPr lang="ja-JP" altLang="en-US" sz="1200">
                <a:latin typeface="Times" panose="02020603050405020304" pitchFamily="18" charset="0"/>
                <a:ea typeface="Osaka"/>
              </a:rPr>
              <a:t>コードも表示されません。</a:t>
            </a:r>
            <a:endParaRPr lang="en-US" altLang="ja-JP" sz="1200">
              <a:latin typeface="Times" panose="02020603050405020304" pitchFamily="18" charset="0"/>
              <a:ea typeface="Osaka"/>
            </a:endParaRPr>
          </a:p>
        </p:txBody>
      </p:sp>
      <p:pic>
        <p:nvPicPr>
          <p:cNvPr id="3" name="図 2">
            <a:extLst>
              <a:ext uri="{FF2B5EF4-FFF2-40B4-BE49-F238E27FC236}">
                <a16:creationId xmlns:a16="http://schemas.microsoft.com/office/drawing/2014/main" id="{6EE6F435-3D54-4A64-ADC8-4E73758E131A}"/>
              </a:ext>
            </a:extLst>
          </p:cNvPr>
          <p:cNvPicPr>
            <a:picLocks noChangeAspect="1"/>
          </p:cNvPicPr>
          <p:nvPr/>
        </p:nvPicPr>
        <p:blipFill>
          <a:blip r:embed="rId5"/>
          <a:stretch>
            <a:fillRect/>
          </a:stretch>
        </p:blipFill>
        <p:spPr>
          <a:xfrm>
            <a:off x="6742727" y="1852613"/>
            <a:ext cx="2746777" cy="399256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図 12" descr="スクリーンショットの画面&#10;&#10;自動的に生成された説明">
            <a:extLst>
              <a:ext uri="{FF2B5EF4-FFF2-40B4-BE49-F238E27FC236}">
                <a16:creationId xmlns:a16="http://schemas.microsoft.com/office/drawing/2014/main" id="{78A3FC58-C62E-43AF-AFE3-2377A5BF8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492375"/>
            <a:ext cx="65881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スライド番号プレースホルダー 3">
            <a:extLst>
              <a:ext uri="{FF2B5EF4-FFF2-40B4-BE49-F238E27FC236}">
                <a16:creationId xmlns:a16="http://schemas.microsoft.com/office/drawing/2014/main" id="{8ABAB9C7-C0B3-4B2D-BB1D-334ABE200AF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EC79523-2C2D-4C7F-95BD-0D4234FDFF8F}" type="slidenum">
              <a:rPr lang="en-US" altLang="ja-JP" sz="1000" smtClean="0">
                <a:ea typeface="Osaka"/>
              </a:rPr>
              <a:pPr>
                <a:spcBef>
                  <a:spcPct val="0"/>
                </a:spcBef>
                <a:buClrTx/>
                <a:buFontTx/>
                <a:buNone/>
              </a:pPr>
              <a:t>53</a:t>
            </a:fld>
            <a:endParaRPr lang="en-US" altLang="ja-JP" sz="1000">
              <a:ea typeface="Osaka"/>
            </a:endParaRPr>
          </a:p>
        </p:txBody>
      </p:sp>
      <p:sp>
        <p:nvSpPr>
          <p:cNvPr id="108548" name="テキスト ボックス 11">
            <a:extLst>
              <a:ext uri="{FF2B5EF4-FFF2-40B4-BE49-F238E27FC236}">
                <a16:creationId xmlns:a16="http://schemas.microsoft.com/office/drawing/2014/main" id="{173CBB74-DB98-4227-95B3-3264DB7588F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（申請完了）</a:t>
            </a:r>
            <a:endParaRPr lang="ja-JP" altLang="en-US" u="sng">
              <a:solidFill>
                <a:srgbClr val="FF0000"/>
              </a:solidFill>
              <a:latin typeface="Times" panose="02020603050405020304" pitchFamily="18" charset="0"/>
              <a:ea typeface="Osaka"/>
            </a:endParaRPr>
          </a:p>
        </p:txBody>
      </p:sp>
      <p:sp>
        <p:nvSpPr>
          <p:cNvPr id="108549" name="Rectangle 2">
            <a:extLst>
              <a:ext uri="{FF2B5EF4-FFF2-40B4-BE49-F238E27FC236}">
                <a16:creationId xmlns:a16="http://schemas.microsoft.com/office/drawing/2014/main" id="{DF16E79A-4D55-465D-B64D-4C0DE18EC01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08550" name="正方形/長方形 11">
            <a:extLst>
              <a:ext uri="{FF2B5EF4-FFF2-40B4-BE49-F238E27FC236}">
                <a16:creationId xmlns:a16="http://schemas.microsoft.com/office/drawing/2014/main" id="{CC5C00DC-AE70-4CB2-BC97-9DA22A1697FF}"/>
              </a:ext>
            </a:extLst>
          </p:cNvPr>
          <p:cNvSpPr>
            <a:spLocks noChangeArrowheads="1"/>
          </p:cNvSpPr>
          <p:nvPr/>
        </p:nvSpPr>
        <p:spPr bwMode="auto">
          <a:xfrm>
            <a:off x="-23813" y="1468438"/>
            <a:ext cx="921702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・「発給申請」をクリックすると申請が完了します。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・発給受付番号が表示されますので、申請内容の確認や不備等があって修正を行う場合、</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発給申請状況一覧画面から本画面に表示されている発給受付番号を開いてください。</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・「証明書イメージ閲覧（</a:t>
            </a:r>
            <a:r>
              <a:rPr lang="en-US" altLang="ja-JP" sz="1400">
                <a:latin typeface="Times" panose="02020603050405020304" pitchFamily="18" charset="0"/>
                <a:ea typeface="Osaka"/>
              </a:rPr>
              <a:t>PDF</a:t>
            </a:r>
            <a:r>
              <a:rPr lang="ja-JP" altLang="en-US" sz="1400">
                <a:latin typeface="Times" panose="02020603050405020304" pitchFamily="18" charset="0"/>
                <a:ea typeface="Osaka"/>
              </a:rPr>
              <a:t>）」をクリックすると、証明書イメージが表示されます（保存時と同様）。</a:t>
            </a:r>
            <a:endParaRPr lang="en-US" altLang="ja-JP" sz="1400">
              <a:latin typeface="Times" panose="02020603050405020304" pitchFamily="18" charset="0"/>
              <a:ea typeface="Osaka"/>
            </a:endParaRPr>
          </a:p>
        </p:txBody>
      </p:sp>
      <p:sp>
        <p:nvSpPr>
          <p:cNvPr id="108551" name="正方形/長方形 11">
            <a:extLst>
              <a:ext uri="{FF2B5EF4-FFF2-40B4-BE49-F238E27FC236}">
                <a16:creationId xmlns:a16="http://schemas.microsoft.com/office/drawing/2014/main" id="{EF191A44-98F5-4BB1-BE54-BD3A738FABFE}"/>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1" name="四角形: 角を丸くする 10">
            <a:extLst>
              <a:ext uri="{FF2B5EF4-FFF2-40B4-BE49-F238E27FC236}">
                <a16:creationId xmlns:a16="http://schemas.microsoft.com/office/drawing/2014/main" id="{5D5B10DA-B0B2-4679-8706-0B52DB5E156E}"/>
              </a:ext>
            </a:extLst>
          </p:cNvPr>
          <p:cNvSpPr/>
          <p:nvPr/>
        </p:nvSpPr>
        <p:spPr>
          <a:xfrm>
            <a:off x="4376738" y="3721100"/>
            <a:ext cx="611187" cy="238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2" name="直線矢印コネクタ 11">
            <a:extLst>
              <a:ext uri="{FF2B5EF4-FFF2-40B4-BE49-F238E27FC236}">
                <a16:creationId xmlns:a16="http://schemas.microsoft.com/office/drawing/2014/main" id="{16AE0D47-9B32-4B68-9BE5-8E09F1159447}"/>
              </a:ext>
            </a:extLst>
          </p:cNvPr>
          <p:cNvCxnSpPr>
            <a:cxnSpLocks/>
            <a:stCxn id="11" idx="2"/>
            <a:endCxn id="108555" idx="1"/>
          </p:cNvCxnSpPr>
          <p:nvPr/>
        </p:nvCxnSpPr>
        <p:spPr>
          <a:xfrm>
            <a:off x="4683125" y="3959225"/>
            <a:ext cx="460375" cy="254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554" name="正方形/長方形 11">
            <a:extLst>
              <a:ext uri="{FF2B5EF4-FFF2-40B4-BE49-F238E27FC236}">
                <a16:creationId xmlns:a16="http://schemas.microsoft.com/office/drawing/2014/main" id="{037BD60C-F37E-4906-82A7-E5C039477554}"/>
              </a:ext>
            </a:extLst>
          </p:cNvPr>
          <p:cNvSpPr>
            <a:spLocks noChangeArrowheads="1"/>
          </p:cNvSpPr>
          <p:nvPr/>
        </p:nvSpPr>
        <p:spPr bwMode="auto">
          <a:xfrm>
            <a:off x="28575" y="5643563"/>
            <a:ext cx="9786938" cy="9540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solidFill>
                  <a:srgbClr val="FF0000"/>
                </a:solidFill>
                <a:latin typeface="Times" panose="02020603050405020304" pitchFamily="18" charset="0"/>
                <a:ea typeface="Osaka"/>
              </a:rPr>
              <a:t>【</a:t>
            </a:r>
            <a:r>
              <a:rPr lang="ja-JP" altLang="en-US" sz="1400">
                <a:solidFill>
                  <a:srgbClr val="FF0000"/>
                </a:solidFill>
                <a:latin typeface="Times" panose="02020603050405020304" pitchFamily="18" charset="0"/>
                <a:ea typeface="Osaka"/>
              </a:rPr>
              <a:t>申請後、証明手数料が発生します</a:t>
            </a:r>
            <a:r>
              <a:rPr lang="en-US" altLang="ja-JP" sz="1400">
                <a:solidFill>
                  <a:srgbClr val="FF0000"/>
                </a:solidFill>
                <a:latin typeface="Times" panose="02020603050405020304" pitchFamily="18" charset="0"/>
                <a:ea typeface="Osaka"/>
              </a:rPr>
              <a:t>】</a:t>
            </a:r>
          </a:p>
          <a:p>
            <a:pPr>
              <a:spcBef>
                <a:spcPct val="0"/>
              </a:spcBef>
              <a:buClrTx/>
              <a:buFontTx/>
              <a:buNone/>
            </a:pPr>
            <a:r>
              <a:rPr lang="ja-JP" altLang="en-US" sz="1400">
                <a:latin typeface="Times" panose="02020603050405020304" pitchFamily="18" charset="0"/>
                <a:ea typeface="Osaka"/>
              </a:rPr>
              <a:t>・申請後は商工会議所が内容を審査します。審査完了後、手数料をお支払いいただき、証明書の印刷が可能となります。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・申請後に証明書が不要になったとしても、審査を行っていますので証明手数料をお支払いいただく必要があります。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十分にご理解いただいたうえで、発給申請を行ってください。</a:t>
            </a:r>
            <a:endParaRPr lang="en-US" altLang="ja-JP" sz="1400">
              <a:latin typeface="Times" panose="02020603050405020304" pitchFamily="18" charset="0"/>
              <a:ea typeface="Osaka"/>
            </a:endParaRPr>
          </a:p>
        </p:txBody>
      </p:sp>
      <p:pic>
        <p:nvPicPr>
          <p:cNvPr id="108555" name="図 4" descr="スクリーンショットの画面&#10;&#10;自動的に生成された説明">
            <a:extLst>
              <a:ext uri="{FF2B5EF4-FFF2-40B4-BE49-F238E27FC236}">
                <a16:creationId xmlns:a16="http://schemas.microsoft.com/office/drawing/2014/main" id="{ED14ED61-0E5D-4900-B1C9-0D85160674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2843213"/>
            <a:ext cx="4049713" cy="2741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図 5" descr="スクリーンショットの画面&#10;&#10;自動的に生成された説明">
            <a:extLst>
              <a:ext uri="{FF2B5EF4-FFF2-40B4-BE49-F238E27FC236}">
                <a16:creationId xmlns:a16="http://schemas.microsoft.com/office/drawing/2014/main" id="{36DDBE39-71C3-4FE2-BC31-B197298154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13" y="5284498"/>
            <a:ext cx="6119539" cy="11766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595" name="スライド番号プレースホルダー 3">
            <a:extLst>
              <a:ext uri="{FF2B5EF4-FFF2-40B4-BE49-F238E27FC236}">
                <a16:creationId xmlns:a16="http://schemas.microsoft.com/office/drawing/2014/main" id="{AAB62DC8-B55C-478F-B48B-FAC00D11BCB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460C55A-7E18-4BF2-B985-6FACE7D267A0}" type="slidenum">
              <a:rPr lang="en-US" altLang="ja-JP" sz="1000" smtClean="0">
                <a:ea typeface="Osaka"/>
              </a:rPr>
              <a:pPr>
                <a:spcBef>
                  <a:spcPct val="0"/>
                </a:spcBef>
                <a:buClrTx/>
                <a:buFontTx/>
                <a:buNone/>
              </a:pPr>
              <a:t>54</a:t>
            </a:fld>
            <a:endParaRPr lang="en-US" altLang="ja-JP" sz="1000">
              <a:ea typeface="Osaka"/>
            </a:endParaRPr>
          </a:p>
        </p:txBody>
      </p:sp>
      <p:sp>
        <p:nvSpPr>
          <p:cNvPr id="110596" name="テキスト ボックス 11">
            <a:extLst>
              <a:ext uri="{FF2B5EF4-FFF2-40B4-BE49-F238E27FC236}">
                <a16:creationId xmlns:a16="http://schemas.microsoft.com/office/drawing/2014/main" id="{31B655E8-FE59-43A8-8D0C-AD5C94061928}"/>
              </a:ext>
            </a:extLst>
          </p:cNvPr>
          <p:cNvSpPr txBox="1">
            <a:spLocks noChangeArrowheads="1"/>
          </p:cNvSpPr>
          <p:nvPr/>
        </p:nvSpPr>
        <p:spPr bwMode="auto">
          <a:xfrm>
            <a:off x="57150" y="950913"/>
            <a:ext cx="820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（３）申請取消（状態が「発給申請」の時のみ）</a:t>
            </a:r>
            <a:endParaRPr lang="ja-JP" altLang="en-US" u="sng" dirty="0">
              <a:solidFill>
                <a:srgbClr val="FF0000"/>
              </a:solidFill>
              <a:latin typeface="Times" panose="02020603050405020304" pitchFamily="18" charset="0"/>
              <a:ea typeface="Osaka"/>
            </a:endParaRPr>
          </a:p>
        </p:txBody>
      </p:sp>
      <p:sp>
        <p:nvSpPr>
          <p:cNvPr id="110597" name="Rectangle 2">
            <a:extLst>
              <a:ext uri="{FF2B5EF4-FFF2-40B4-BE49-F238E27FC236}">
                <a16:creationId xmlns:a16="http://schemas.microsoft.com/office/drawing/2014/main" id="{65AE7C8D-1BAD-474B-BC9B-9B3A22FDA7A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10598" name="正方形/長方形 11">
            <a:extLst>
              <a:ext uri="{FF2B5EF4-FFF2-40B4-BE49-F238E27FC236}">
                <a16:creationId xmlns:a16="http://schemas.microsoft.com/office/drawing/2014/main" id="{D4FA95F4-37EF-4562-8898-38659B130691}"/>
              </a:ext>
            </a:extLst>
          </p:cNvPr>
          <p:cNvSpPr>
            <a:spLocks noChangeArrowheads="1"/>
          </p:cNvSpPr>
          <p:nvPr/>
        </p:nvSpPr>
        <p:spPr bwMode="auto">
          <a:xfrm>
            <a:off x="57150" y="1466850"/>
            <a:ext cx="9848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・申請後、申請先の商工会議所が当該申請の審査に入る前であれば、申請取消や申請内容の修正を行うことができます。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受付番号をクリックして画面を一番下までスクロールし、申請取消をクリックすると状態が「発給申請」から「保存」に変わり、申請が取り消されます。「保存」状態になると修正が可能となり、修正後に再度申請を行うことができます。</a:t>
            </a:r>
            <a:endParaRPr lang="en-US" altLang="ja-JP" sz="1400">
              <a:latin typeface="Times" panose="02020603050405020304" pitchFamily="18" charset="0"/>
              <a:ea typeface="Osaka"/>
            </a:endParaRPr>
          </a:p>
          <a:p>
            <a:pPr>
              <a:spcBef>
                <a:spcPct val="0"/>
              </a:spcBef>
              <a:buClrTx/>
              <a:buFontTx/>
              <a:buNone/>
            </a:pPr>
            <a:r>
              <a:rPr lang="en-US" altLang="ja-JP" sz="1400" u="sng">
                <a:latin typeface="Times" panose="02020603050405020304" pitchFamily="18" charset="0"/>
                <a:ea typeface="Osaka"/>
              </a:rPr>
              <a:t>※</a:t>
            </a:r>
            <a:r>
              <a:rPr lang="ja-JP" altLang="en-US" sz="1400" u="sng">
                <a:latin typeface="Times" panose="02020603050405020304" pitchFamily="18" charset="0"/>
                <a:ea typeface="Osaka"/>
              </a:rPr>
              <a:t>申請取消を行ってもデータは削除されません。削除するには、申請取消後に削除ボタンのクリックが必要です。</a:t>
            </a:r>
            <a:endParaRPr lang="en-US" altLang="ja-JP" sz="1400" u="sng">
              <a:latin typeface="Times" panose="02020603050405020304" pitchFamily="18" charset="0"/>
              <a:ea typeface="Osaka"/>
            </a:endParaRPr>
          </a:p>
        </p:txBody>
      </p:sp>
      <p:sp>
        <p:nvSpPr>
          <p:cNvPr id="110599" name="正方形/長方形 11">
            <a:extLst>
              <a:ext uri="{FF2B5EF4-FFF2-40B4-BE49-F238E27FC236}">
                <a16:creationId xmlns:a16="http://schemas.microsoft.com/office/drawing/2014/main" id="{B1E780D5-E07B-4F82-A8DE-954BF243BA2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18" name="図 2" descr="モニター画面に映るウェブサイトのスクリーンショット&#10;&#10;中程度の精度で自動的に生成された説明">
            <a:extLst>
              <a:ext uri="{FF2B5EF4-FFF2-40B4-BE49-F238E27FC236}">
                <a16:creationId xmlns:a16="http://schemas.microsoft.com/office/drawing/2014/main" id="{55CE2D68-BBD7-4FF7-A01A-6DEA50AF5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55" y="2420888"/>
            <a:ext cx="8547661" cy="26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四角形: 角を丸くする 11">
            <a:extLst>
              <a:ext uri="{FF2B5EF4-FFF2-40B4-BE49-F238E27FC236}">
                <a16:creationId xmlns:a16="http://schemas.microsoft.com/office/drawing/2014/main" id="{4A8D49B1-8F13-46A7-9B49-272B4BBFF31C}"/>
              </a:ext>
            </a:extLst>
          </p:cNvPr>
          <p:cNvSpPr/>
          <p:nvPr/>
        </p:nvSpPr>
        <p:spPr>
          <a:xfrm>
            <a:off x="1352600" y="4725144"/>
            <a:ext cx="44132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3" name="図 2">
            <a:extLst>
              <a:ext uri="{FF2B5EF4-FFF2-40B4-BE49-F238E27FC236}">
                <a16:creationId xmlns:a16="http://schemas.microsoft.com/office/drawing/2014/main" id="{DE10CF55-070F-409F-9EC9-1C2EC7B669B2}"/>
              </a:ext>
            </a:extLst>
          </p:cNvPr>
          <p:cNvPicPr>
            <a:picLocks noChangeAspect="1"/>
          </p:cNvPicPr>
          <p:nvPr/>
        </p:nvPicPr>
        <p:blipFill>
          <a:blip r:embed="rId5"/>
          <a:stretch>
            <a:fillRect/>
          </a:stretch>
        </p:blipFill>
        <p:spPr>
          <a:xfrm>
            <a:off x="201613" y="6021909"/>
            <a:ext cx="6119539" cy="432048"/>
          </a:xfrm>
          <a:prstGeom prst="rect">
            <a:avLst/>
          </a:prstGeom>
        </p:spPr>
      </p:pic>
      <p:sp>
        <p:nvSpPr>
          <p:cNvPr id="13" name="四角形: 角を丸くする 12">
            <a:extLst>
              <a:ext uri="{FF2B5EF4-FFF2-40B4-BE49-F238E27FC236}">
                <a16:creationId xmlns:a16="http://schemas.microsoft.com/office/drawing/2014/main" id="{ED9A3E6B-728C-4B76-B022-6B0D924D334D}"/>
              </a:ext>
            </a:extLst>
          </p:cNvPr>
          <p:cNvSpPr/>
          <p:nvPr/>
        </p:nvSpPr>
        <p:spPr>
          <a:xfrm>
            <a:off x="3008784" y="6047012"/>
            <a:ext cx="501972" cy="3343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4" name="直線矢印コネクタ 13">
            <a:extLst>
              <a:ext uri="{FF2B5EF4-FFF2-40B4-BE49-F238E27FC236}">
                <a16:creationId xmlns:a16="http://schemas.microsoft.com/office/drawing/2014/main" id="{5DC0AFBA-4DEE-4BC2-B51C-9BE52C068FFC}"/>
              </a:ext>
            </a:extLst>
          </p:cNvPr>
          <p:cNvCxnSpPr>
            <a:cxnSpLocks/>
            <a:stCxn id="13" idx="3"/>
          </p:cNvCxnSpPr>
          <p:nvPr/>
        </p:nvCxnSpPr>
        <p:spPr>
          <a:xfrm flipV="1">
            <a:off x="3510756" y="5696421"/>
            <a:ext cx="3355182" cy="5177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50A95F9E-0571-4EB0-9C4E-FEFF6767858F}"/>
              </a:ext>
            </a:extLst>
          </p:cNvPr>
          <p:cNvPicPr>
            <a:picLocks noChangeAspect="1"/>
          </p:cNvPicPr>
          <p:nvPr/>
        </p:nvPicPr>
        <p:blipFill>
          <a:blip r:embed="rId6"/>
          <a:stretch>
            <a:fillRect/>
          </a:stretch>
        </p:blipFill>
        <p:spPr>
          <a:xfrm>
            <a:off x="6892206" y="5278058"/>
            <a:ext cx="2874638" cy="836725"/>
          </a:xfrm>
          <a:prstGeom prst="rect">
            <a:avLst/>
          </a:prstGeom>
          <a:ln w="3175" cap="sq">
            <a:solidFill>
              <a:srgbClr val="000000"/>
            </a:solidFill>
            <a:prstDash val="solid"/>
            <a:miter lim="800000"/>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スライド番号プレースホルダー 3">
            <a:extLst>
              <a:ext uri="{FF2B5EF4-FFF2-40B4-BE49-F238E27FC236}">
                <a16:creationId xmlns:a16="http://schemas.microsoft.com/office/drawing/2014/main" id="{2C74F0C6-A298-48D7-8B38-BC45C604DE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BD01ED9-60BD-450D-BBB9-8BA7401EE002}" type="slidenum">
              <a:rPr lang="en-US" altLang="ja-JP" sz="1000" smtClean="0">
                <a:ea typeface="Osaka"/>
              </a:rPr>
              <a:pPr>
                <a:spcBef>
                  <a:spcPct val="0"/>
                </a:spcBef>
                <a:buClrTx/>
                <a:buFontTx/>
                <a:buNone/>
              </a:pPr>
              <a:t>55</a:t>
            </a:fld>
            <a:endParaRPr lang="en-US" altLang="ja-JP" sz="1000">
              <a:ea typeface="Osaka"/>
            </a:endParaRPr>
          </a:p>
        </p:txBody>
      </p:sp>
      <p:sp>
        <p:nvSpPr>
          <p:cNvPr id="112644" name="テキスト ボックス 11">
            <a:extLst>
              <a:ext uri="{FF2B5EF4-FFF2-40B4-BE49-F238E27FC236}">
                <a16:creationId xmlns:a16="http://schemas.microsoft.com/office/drawing/2014/main" id="{AF939A19-E718-4ED2-8F66-8B65D2C360C2}"/>
              </a:ext>
            </a:extLst>
          </p:cNvPr>
          <p:cNvSpPr txBox="1">
            <a:spLocks noChangeArrowheads="1"/>
          </p:cNvSpPr>
          <p:nvPr/>
        </p:nvSpPr>
        <p:spPr bwMode="auto">
          <a:xfrm>
            <a:off x="57150" y="950913"/>
            <a:ext cx="799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（３）申請取消（状態が「発給申請」の時のみ）</a:t>
            </a:r>
            <a:endParaRPr lang="ja-JP" altLang="en-US" u="sng" dirty="0">
              <a:solidFill>
                <a:srgbClr val="FF0000"/>
              </a:solidFill>
              <a:latin typeface="Times" panose="02020603050405020304" pitchFamily="18" charset="0"/>
              <a:ea typeface="Osaka"/>
            </a:endParaRPr>
          </a:p>
        </p:txBody>
      </p:sp>
      <p:sp>
        <p:nvSpPr>
          <p:cNvPr id="112645" name="Rectangle 2">
            <a:extLst>
              <a:ext uri="{FF2B5EF4-FFF2-40B4-BE49-F238E27FC236}">
                <a16:creationId xmlns:a16="http://schemas.microsoft.com/office/drawing/2014/main" id="{73F65208-BCEE-4A5F-9487-3CD92A35444D}"/>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12646" name="正方形/長方形 11">
            <a:extLst>
              <a:ext uri="{FF2B5EF4-FFF2-40B4-BE49-F238E27FC236}">
                <a16:creationId xmlns:a16="http://schemas.microsoft.com/office/drawing/2014/main" id="{BA03A52E-939A-4CE6-867D-9B3A7DFF157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12649" name="正方形/長方形 11">
            <a:extLst>
              <a:ext uri="{FF2B5EF4-FFF2-40B4-BE49-F238E27FC236}">
                <a16:creationId xmlns:a16="http://schemas.microsoft.com/office/drawing/2014/main" id="{0B11D92E-77F8-4413-B799-39A169CC0F49}"/>
              </a:ext>
            </a:extLst>
          </p:cNvPr>
          <p:cNvSpPr>
            <a:spLocks noChangeArrowheads="1"/>
          </p:cNvSpPr>
          <p:nvPr/>
        </p:nvSpPr>
        <p:spPr bwMode="auto">
          <a:xfrm>
            <a:off x="415925" y="4509120"/>
            <a:ext cx="9290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・データが</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保存</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状態になります。</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保存</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状態のデータは、検索条件の状態を</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保存</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にして</a:t>
            </a:r>
            <a:endParaRPr lang="en-US" altLang="ja-JP" sz="1400" dirty="0">
              <a:latin typeface="Times" panose="02020603050405020304" pitchFamily="18" charset="0"/>
              <a:ea typeface="Osaka"/>
            </a:endParaRPr>
          </a:p>
          <a:p>
            <a:pPr>
              <a:spcBef>
                <a:spcPct val="0"/>
              </a:spcBef>
              <a:buClrTx/>
              <a:buFontTx/>
              <a:buNone/>
            </a:pPr>
            <a:r>
              <a:rPr lang="ja-JP" altLang="en-US" sz="1400" dirty="0">
                <a:solidFill>
                  <a:srgbClr val="FF0000"/>
                </a:solidFill>
                <a:latin typeface="Times" panose="02020603050405020304" pitchFamily="18" charset="0"/>
                <a:ea typeface="Osaka"/>
              </a:rPr>
              <a:t>　「</a:t>
            </a:r>
            <a:r>
              <a:rPr lang="ja-JP" altLang="en-US" sz="1400" dirty="0">
                <a:latin typeface="Times" panose="02020603050405020304" pitchFamily="18" charset="0"/>
                <a:ea typeface="Osaka"/>
              </a:rPr>
              <a:t>検索表示</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をクリックすることで表示されます。</a:t>
            </a:r>
            <a:endParaRPr lang="en-US" altLang="ja-JP" sz="1400" dirty="0">
              <a:latin typeface="Times" panose="02020603050405020304" pitchFamily="18" charset="0"/>
              <a:ea typeface="Osaka"/>
            </a:endParaRPr>
          </a:p>
        </p:txBody>
      </p:sp>
      <p:sp>
        <p:nvSpPr>
          <p:cNvPr id="18" name="矢印: 右 17">
            <a:extLst>
              <a:ext uri="{FF2B5EF4-FFF2-40B4-BE49-F238E27FC236}">
                <a16:creationId xmlns:a16="http://schemas.microsoft.com/office/drawing/2014/main" id="{5E0B56E6-3A39-4099-9B13-1CF94AC9361F}"/>
              </a:ext>
            </a:extLst>
          </p:cNvPr>
          <p:cNvSpPr/>
          <p:nvPr/>
        </p:nvSpPr>
        <p:spPr>
          <a:xfrm rot="5400000">
            <a:off x="1796257" y="2086720"/>
            <a:ext cx="446088" cy="1114425"/>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1" name="矢印: 右 20">
            <a:extLst>
              <a:ext uri="{FF2B5EF4-FFF2-40B4-BE49-F238E27FC236}">
                <a16:creationId xmlns:a16="http://schemas.microsoft.com/office/drawing/2014/main" id="{57E4B217-805D-492C-BC74-2BE0391C043A}"/>
              </a:ext>
            </a:extLst>
          </p:cNvPr>
          <p:cNvSpPr/>
          <p:nvPr/>
        </p:nvSpPr>
        <p:spPr>
          <a:xfrm rot="5400000">
            <a:off x="1798638" y="3737347"/>
            <a:ext cx="438150" cy="11176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30" name="図 29">
            <a:extLst>
              <a:ext uri="{FF2B5EF4-FFF2-40B4-BE49-F238E27FC236}">
                <a16:creationId xmlns:a16="http://schemas.microsoft.com/office/drawing/2014/main" id="{528FCFB8-83AF-462D-9E34-C4F6054FDDBB}"/>
              </a:ext>
            </a:extLst>
          </p:cNvPr>
          <p:cNvPicPr>
            <a:picLocks noChangeAspect="1"/>
          </p:cNvPicPr>
          <p:nvPr/>
        </p:nvPicPr>
        <p:blipFill>
          <a:blip r:embed="rId3"/>
          <a:stretch>
            <a:fillRect/>
          </a:stretch>
        </p:blipFill>
        <p:spPr>
          <a:xfrm>
            <a:off x="560387" y="1423875"/>
            <a:ext cx="3327317" cy="968487"/>
          </a:xfrm>
          <a:prstGeom prst="rect">
            <a:avLst/>
          </a:prstGeom>
          <a:ln w="3175" cap="sq">
            <a:solidFill>
              <a:schemeClr val="tx1"/>
            </a:solidFill>
            <a:prstDash val="solid"/>
            <a:miter lim="800000"/>
          </a:ln>
          <a:effectLst/>
        </p:spPr>
      </p:pic>
      <p:sp>
        <p:nvSpPr>
          <p:cNvPr id="22" name="吹き出し: 角を丸めた四角形 21">
            <a:extLst>
              <a:ext uri="{FF2B5EF4-FFF2-40B4-BE49-F238E27FC236}">
                <a16:creationId xmlns:a16="http://schemas.microsoft.com/office/drawing/2014/main" id="{5276867B-4698-448E-AA22-BF07E004A741}"/>
              </a:ext>
            </a:extLst>
          </p:cNvPr>
          <p:cNvSpPr/>
          <p:nvPr/>
        </p:nvSpPr>
        <p:spPr>
          <a:xfrm>
            <a:off x="4376738" y="1493838"/>
            <a:ext cx="3671887" cy="857250"/>
          </a:xfrm>
          <a:prstGeom prst="wedgeRoundRectCallout">
            <a:avLst>
              <a:gd name="adj1" fmla="val -83100"/>
              <a:gd name="adj2" fmla="val 13967"/>
              <a:gd name="adj3" fmla="val 16667"/>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E60000"/>
                </a:solidFill>
              </a:rPr>
              <a:t>「発給申請を取り消します。このまま処理を変更しても宜しいでしょうか？」というメッセージが出ますので「</a:t>
            </a:r>
            <a:r>
              <a:rPr lang="en-US" altLang="ja-JP" sz="1200" dirty="0">
                <a:solidFill>
                  <a:srgbClr val="E60000"/>
                </a:solidFill>
              </a:rPr>
              <a:t>OK</a:t>
            </a:r>
            <a:r>
              <a:rPr lang="ja-JP" altLang="en-US" sz="1200" dirty="0">
                <a:solidFill>
                  <a:srgbClr val="E60000"/>
                </a:solidFill>
              </a:rPr>
              <a:t>」ボタンを押してください。</a:t>
            </a:r>
          </a:p>
        </p:txBody>
      </p:sp>
      <p:sp>
        <p:nvSpPr>
          <p:cNvPr id="32" name="四角形: 角を丸くする 31">
            <a:extLst>
              <a:ext uri="{FF2B5EF4-FFF2-40B4-BE49-F238E27FC236}">
                <a16:creationId xmlns:a16="http://schemas.microsoft.com/office/drawing/2014/main" id="{7EB547CC-4198-4C8E-83C9-DA0A07F436BE}"/>
              </a:ext>
            </a:extLst>
          </p:cNvPr>
          <p:cNvSpPr/>
          <p:nvPr/>
        </p:nvSpPr>
        <p:spPr>
          <a:xfrm>
            <a:off x="2432720" y="1988840"/>
            <a:ext cx="720079" cy="3322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34" name="図 5" descr="スクリーンショットの画面&#10;&#10;自動的に生成された説明">
            <a:extLst>
              <a:ext uri="{FF2B5EF4-FFF2-40B4-BE49-F238E27FC236}">
                <a16:creationId xmlns:a16="http://schemas.microsoft.com/office/drawing/2014/main" id="{D9B7C939-A649-4480-B896-9A7D975F02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955" y="2899330"/>
            <a:ext cx="5981213" cy="11135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821F1D30-A448-4F5C-80DC-1E4C96E1BFB6}"/>
              </a:ext>
            </a:extLst>
          </p:cNvPr>
          <p:cNvPicPr>
            <a:picLocks noChangeAspect="1"/>
          </p:cNvPicPr>
          <p:nvPr/>
        </p:nvPicPr>
        <p:blipFill rotWithShape="1">
          <a:blip r:embed="rId5"/>
          <a:srcRect/>
          <a:stretch/>
        </p:blipFill>
        <p:spPr>
          <a:xfrm>
            <a:off x="483955" y="3623077"/>
            <a:ext cx="5794709" cy="381987"/>
          </a:xfrm>
          <a:prstGeom prst="rect">
            <a:avLst/>
          </a:prstGeom>
        </p:spPr>
      </p:pic>
      <p:pic>
        <p:nvPicPr>
          <p:cNvPr id="11" name="図 10">
            <a:extLst>
              <a:ext uri="{FF2B5EF4-FFF2-40B4-BE49-F238E27FC236}">
                <a16:creationId xmlns:a16="http://schemas.microsoft.com/office/drawing/2014/main" id="{2FDE632C-8FBE-474D-9F47-E82750E4D634}"/>
              </a:ext>
            </a:extLst>
          </p:cNvPr>
          <p:cNvPicPr>
            <a:picLocks noChangeAspect="1"/>
          </p:cNvPicPr>
          <p:nvPr/>
        </p:nvPicPr>
        <p:blipFill>
          <a:blip r:embed="rId6"/>
          <a:stretch>
            <a:fillRect/>
          </a:stretch>
        </p:blipFill>
        <p:spPr>
          <a:xfrm>
            <a:off x="488504" y="5013176"/>
            <a:ext cx="6292726" cy="1403291"/>
          </a:xfrm>
          <a:prstGeom prst="rect">
            <a:avLst/>
          </a:prstGeom>
        </p:spPr>
      </p:pic>
      <p:pic>
        <p:nvPicPr>
          <p:cNvPr id="15" name="図 14">
            <a:extLst>
              <a:ext uri="{FF2B5EF4-FFF2-40B4-BE49-F238E27FC236}">
                <a16:creationId xmlns:a16="http://schemas.microsoft.com/office/drawing/2014/main" id="{5F818625-9A8E-463B-8287-4ECAF85ACED5}"/>
              </a:ext>
            </a:extLst>
          </p:cNvPr>
          <p:cNvPicPr>
            <a:picLocks noChangeAspect="1"/>
          </p:cNvPicPr>
          <p:nvPr/>
        </p:nvPicPr>
        <p:blipFill>
          <a:blip r:embed="rId7"/>
          <a:stretch>
            <a:fillRect/>
          </a:stretch>
        </p:blipFill>
        <p:spPr>
          <a:xfrm>
            <a:off x="483955" y="6416467"/>
            <a:ext cx="5045109" cy="339700"/>
          </a:xfrm>
          <a:prstGeom prst="rect">
            <a:avLst/>
          </a:prstGeom>
        </p:spPr>
      </p:pic>
      <p:sp>
        <p:nvSpPr>
          <p:cNvPr id="29" name="四角形: 角を丸くする 28">
            <a:extLst>
              <a:ext uri="{FF2B5EF4-FFF2-40B4-BE49-F238E27FC236}">
                <a16:creationId xmlns:a16="http://schemas.microsoft.com/office/drawing/2014/main" id="{581E6EE7-8CF0-4F19-95CC-B8832EED5966}"/>
              </a:ext>
            </a:extLst>
          </p:cNvPr>
          <p:cNvSpPr/>
          <p:nvPr/>
        </p:nvSpPr>
        <p:spPr>
          <a:xfrm>
            <a:off x="3342208" y="5301209"/>
            <a:ext cx="1466776" cy="1849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7" name="四角形: 角を丸くする 26">
            <a:extLst>
              <a:ext uri="{FF2B5EF4-FFF2-40B4-BE49-F238E27FC236}">
                <a16:creationId xmlns:a16="http://schemas.microsoft.com/office/drawing/2014/main" id="{D51F7AB9-4178-45FD-964A-A45F73197E62}"/>
              </a:ext>
            </a:extLst>
          </p:cNvPr>
          <p:cNvSpPr/>
          <p:nvPr/>
        </p:nvSpPr>
        <p:spPr>
          <a:xfrm>
            <a:off x="563091" y="5735233"/>
            <a:ext cx="4101877" cy="2265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17" name="図 16">
            <a:extLst>
              <a:ext uri="{FF2B5EF4-FFF2-40B4-BE49-F238E27FC236}">
                <a16:creationId xmlns:a16="http://schemas.microsoft.com/office/drawing/2014/main" id="{75E9C304-99C6-45C6-AB14-B03AAC86F05E}"/>
              </a:ext>
            </a:extLst>
          </p:cNvPr>
          <p:cNvPicPr>
            <a:picLocks noChangeAspect="1"/>
          </p:cNvPicPr>
          <p:nvPr/>
        </p:nvPicPr>
        <p:blipFill>
          <a:blip r:embed="rId8"/>
          <a:stretch>
            <a:fillRect/>
          </a:stretch>
        </p:blipFill>
        <p:spPr>
          <a:xfrm>
            <a:off x="2959397" y="6426711"/>
            <a:ext cx="193402" cy="126489"/>
          </a:xfrm>
          <a:prstGeom prst="rect">
            <a:avLst/>
          </a:prstGeom>
        </p:spPr>
      </p:pic>
      <p:pic>
        <p:nvPicPr>
          <p:cNvPr id="50" name="図 49">
            <a:extLst>
              <a:ext uri="{FF2B5EF4-FFF2-40B4-BE49-F238E27FC236}">
                <a16:creationId xmlns:a16="http://schemas.microsoft.com/office/drawing/2014/main" id="{17CC0843-E09A-43E1-BB69-00FB13C9C7EE}"/>
              </a:ext>
            </a:extLst>
          </p:cNvPr>
          <p:cNvPicPr>
            <a:picLocks noChangeAspect="1"/>
          </p:cNvPicPr>
          <p:nvPr/>
        </p:nvPicPr>
        <p:blipFill>
          <a:blip r:embed="rId8"/>
          <a:stretch>
            <a:fillRect/>
          </a:stretch>
        </p:blipFill>
        <p:spPr>
          <a:xfrm>
            <a:off x="2959397" y="6580582"/>
            <a:ext cx="193402" cy="12648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スライド番号プレースホルダー 3">
            <a:extLst>
              <a:ext uri="{FF2B5EF4-FFF2-40B4-BE49-F238E27FC236}">
                <a16:creationId xmlns:a16="http://schemas.microsoft.com/office/drawing/2014/main" id="{9B95E8F3-0B4A-48AC-B0D9-18E82732348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1D4F579-C9F9-4B00-9C6F-0067B94BD3F4}" type="slidenum">
              <a:rPr lang="en-US" altLang="ja-JP" sz="1000" smtClean="0">
                <a:ea typeface="Osaka"/>
              </a:rPr>
              <a:pPr>
                <a:spcBef>
                  <a:spcPct val="0"/>
                </a:spcBef>
                <a:buClrTx/>
                <a:buFontTx/>
                <a:buNone/>
              </a:pPr>
              <a:t>56</a:t>
            </a:fld>
            <a:endParaRPr lang="en-US" altLang="ja-JP" sz="1000">
              <a:ea typeface="Osaka"/>
            </a:endParaRPr>
          </a:p>
        </p:txBody>
      </p:sp>
      <p:sp>
        <p:nvSpPr>
          <p:cNvPr id="114692" name="テキスト ボックス 11">
            <a:extLst>
              <a:ext uri="{FF2B5EF4-FFF2-40B4-BE49-F238E27FC236}">
                <a16:creationId xmlns:a16="http://schemas.microsoft.com/office/drawing/2014/main" id="{DF1DD9EE-0B61-4339-8E26-CE10E5ED053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（３）申請取消（申請取り消し後の操作）</a:t>
            </a:r>
            <a:endParaRPr lang="ja-JP" altLang="en-US" u="sng">
              <a:solidFill>
                <a:srgbClr val="FF0000"/>
              </a:solidFill>
              <a:latin typeface="Times" panose="02020603050405020304" pitchFamily="18" charset="0"/>
              <a:ea typeface="Osaka"/>
            </a:endParaRPr>
          </a:p>
        </p:txBody>
      </p:sp>
      <p:sp>
        <p:nvSpPr>
          <p:cNvPr id="114693" name="Rectangle 2">
            <a:extLst>
              <a:ext uri="{FF2B5EF4-FFF2-40B4-BE49-F238E27FC236}">
                <a16:creationId xmlns:a16="http://schemas.microsoft.com/office/drawing/2014/main" id="{65402FE5-4036-4AAA-8D3B-1D735333DEC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14694" name="正方形/長方形 11">
            <a:extLst>
              <a:ext uri="{FF2B5EF4-FFF2-40B4-BE49-F238E27FC236}">
                <a16:creationId xmlns:a16="http://schemas.microsoft.com/office/drawing/2014/main" id="{1C7F4289-AEF2-458D-8834-07B39191980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14695" name="正方形/長方形 11">
            <a:extLst>
              <a:ext uri="{FF2B5EF4-FFF2-40B4-BE49-F238E27FC236}">
                <a16:creationId xmlns:a16="http://schemas.microsoft.com/office/drawing/2014/main" id="{52E0A0A2-5893-4FA9-B758-597DD7667E67}"/>
              </a:ext>
            </a:extLst>
          </p:cNvPr>
          <p:cNvSpPr>
            <a:spLocks noChangeArrowheads="1"/>
          </p:cNvSpPr>
          <p:nvPr/>
        </p:nvSpPr>
        <p:spPr bwMode="auto">
          <a:xfrm>
            <a:off x="396875" y="1835150"/>
            <a:ext cx="6362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・削除ボタンをクリックすると、</a:t>
            </a:r>
            <a:r>
              <a:rPr lang="ja-JP" altLang="en-US" sz="1400" dirty="0">
                <a:ea typeface="Osaka"/>
              </a:rPr>
              <a:t>「データを削除します。このまま処理を続行しても宜しいでしょうか？」というメッセージが出ますので「</a:t>
            </a:r>
            <a:r>
              <a:rPr lang="en-US" altLang="ja-JP" sz="1400" dirty="0">
                <a:ea typeface="Osaka"/>
              </a:rPr>
              <a:t>OK</a:t>
            </a:r>
            <a:r>
              <a:rPr lang="ja-JP" altLang="en-US" sz="1400" dirty="0">
                <a:ea typeface="Osaka"/>
              </a:rPr>
              <a:t>」ボタンを押すと、</a:t>
            </a:r>
            <a:r>
              <a:rPr lang="ja-JP" altLang="en-US" sz="1400" dirty="0">
                <a:latin typeface="Times" panose="02020603050405020304" pitchFamily="18" charset="0"/>
                <a:ea typeface="Osaka"/>
              </a:rPr>
              <a:t>データが完全に削除されます。</a:t>
            </a:r>
            <a:endParaRPr lang="en-US" altLang="ja-JP" sz="1400" dirty="0">
              <a:latin typeface="Times" panose="02020603050405020304" pitchFamily="18" charset="0"/>
              <a:ea typeface="Osaka"/>
            </a:endParaRPr>
          </a:p>
        </p:txBody>
      </p:sp>
      <p:sp>
        <p:nvSpPr>
          <p:cNvPr id="114697" name="正方形/長方形 11">
            <a:extLst>
              <a:ext uri="{FF2B5EF4-FFF2-40B4-BE49-F238E27FC236}">
                <a16:creationId xmlns:a16="http://schemas.microsoft.com/office/drawing/2014/main" id="{EDF74D5B-5B3B-4058-BBEE-E05BE55C2DB9}"/>
              </a:ext>
            </a:extLst>
          </p:cNvPr>
          <p:cNvSpPr>
            <a:spLocks noChangeArrowheads="1"/>
          </p:cNvSpPr>
          <p:nvPr/>
        </p:nvSpPr>
        <p:spPr bwMode="auto">
          <a:xfrm>
            <a:off x="423863" y="4289425"/>
            <a:ext cx="6335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・データを修正して再申請する場合は、修正ボタンをクリックします。</a:t>
            </a:r>
            <a:endParaRPr lang="en-US" altLang="ja-JP" sz="1400" dirty="0">
              <a:latin typeface="Times" panose="02020603050405020304" pitchFamily="18" charset="0"/>
              <a:ea typeface="Osaka"/>
            </a:endParaRPr>
          </a:p>
        </p:txBody>
      </p:sp>
      <p:sp>
        <p:nvSpPr>
          <p:cNvPr id="114698" name="正方形/長方形 11">
            <a:extLst>
              <a:ext uri="{FF2B5EF4-FFF2-40B4-BE49-F238E27FC236}">
                <a16:creationId xmlns:a16="http://schemas.microsoft.com/office/drawing/2014/main" id="{39B4EE32-32D6-4AB1-AF21-58DD4A4D7955}"/>
              </a:ext>
            </a:extLst>
          </p:cNvPr>
          <p:cNvSpPr>
            <a:spLocks noChangeArrowheads="1"/>
          </p:cNvSpPr>
          <p:nvPr/>
        </p:nvSpPr>
        <p:spPr bwMode="auto">
          <a:xfrm>
            <a:off x="144463" y="1484313"/>
            <a:ext cx="1855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dirty="0">
                <a:latin typeface="Times" panose="02020603050405020304" pitchFamily="18" charset="0"/>
                <a:ea typeface="Osaka"/>
              </a:rPr>
              <a:t>①データ削除</a:t>
            </a:r>
            <a:endParaRPr lang="en-US" altLang="ja-JP" sz="1800" dirty="0">
              <a:latin typeface="Times" panose="02020603050405020304" pitchFamily="18" charset="0"/>
              <a:ea typeface="Osaka"/>
            </a:endParaRPr>
          </a:p>
        </p:txBody>
      </p:sp>
      <p:sp>
        <p:nvSpPr>
          <p:cNvPr id="114699" name="正方形/長方形 12">
            <a:extLst>
              <a:ext uri="{FF2B5EF4-FFF2-40B4-BE49-F238E27FC236}">
                <a16:creationId xmlns:a16="http://schemas.microsoft.com/office/drawing/2014/main" id="{6802EADF-D4D4-4A77-B172-1B56D3CC274B}"/>
              </a:ext>
            </a:extLst>
          </p:cNvPr>
          <p:cNvSpPr>
            <a:spLocks noChangeArrowheads="1"/>
          </p:cNvSpPr>
          <p:nvPr/>
        </p:nvSpPr>
        <p:spPr bwMode="auto">
          <a:xfrm>
            <a:off x="122238" y="3946525"/>
            <a:ext cx="4325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Times" panose="02020603050405020304" pitchFamily="18" charset="0"/>
                <a:ea typeface="Osaka"/>
              </a:rPr>
              <a:t>②入力内容の修正（修正して再申請）</a:t>
            </a:r>
            <a:endParaRPr lang="en-US" altLang="ja-JP" sz="1800">
              <a:latin typeface="Times" panose="02020603050405020304" pitchFamily="18" charset="0"/>
              <a:ea typeface="Osaka"/>
            </a:endParaRPr>
          </a:p>
        </p:txBody>
      </p:sp>
      <p:pic>
        <p:nvPicPr>
          <p:cNvPr id="14" name="図 5" descr="スクリーンショットの画面&#10;&#10;自動的に生成された説明">
            <a:extLst>
              <a:ext uri="{FF2B5EF4-FFF2-40B4-BE49-F238E27FC236}">
                <a16:creationId xmlns:a16="http://schemas.microsoft.com/office/drawing/2014/main" id="{8CABAEEA-B163-4C4E-B586-1EF7B65CD6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214" y="2564904"/>
            <a:ext cx="6202362" cy="1191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BE380AFB-5B80-4C19-99C9-8DE91405BB93}"/>
              </a:ext>
            </a:extLst>
          </p:cNvPr>
          <p:cNvPicPr>
            <a:picLocks noChangeAspect="1"/>
          </p:cNvPicPr>
          <p:nvPr/>
        </p:nvPicPr>
        <p:blipFill rotWithShape="1">
          <a:blip r:embed="rId4"/>
          <a:srcRect/>
          <a:stretch/>
        </p:blipFill>
        <p:spPr>
          <a:xfrm>
            <a:off x="560512" y="3335691"/>
            <a:ext cx="6199063" cy="419650"/>
          </a:xfrm>
          <a:prstGeom prst="rect">
            <a:avLst/>
          </a:prstGeom>
        </p:spPr>
      </p:pic>
      <p:pic>
        <p:nvPicPr>
          <p:cNvPr id="16" name="図 15">
            <a:extLst>
              <a:ext uri="{FF2B5EF4-FFF2-40B4-BE49-F238E27FC236}">
                <a16:creationId xmlns:a16="http://schemas.microsoft.com/office/drawing/2014/main" id="{1C59342E-1D62-49CC-9E75-776C2F6CDD44}"/>
              </a:ext>
            </a:extLst>
          </p:cNvPr>
          <p:cNvPicPr>
            <a:picLocks noChangeAspect="1"/>
          </p:cNvPicPr>
          <p:nvPr/>
        </p:nvPicPr>
        <p:blipFill>
          <a:blip r:embed="rId5"/>
          <a:stretch>
            <a:fillRect/>
          </a:stretch>
        </p:blipFill>
        <p:spPr>
          <a:xfrm>
            <a:off x="6697300" y="2022846"/>
            <a:ext cx="2987675" cy="1033723"/>
          </a:xfrm>
          <a:prstGeom prst="rect">
            <a:avLst/>
          </a:prstGeom>
          <a:ln>
            <a:solidFill>
              <a:schemeClr val="tx1"/>
            </a:solidFill>
          </a:ln>
          <a:effectLst/>
        </p:spPr>
      </p:pic>
      <p:cxnSp>
        <p:nvCxnSpPr>
          <p:cNvPr id="18" name="直線矢印コネクタ 17">
            <a:extLst>
              <a:ext uri="{FF2B5EF4-FFF2-40B4-BE49-F238E27FC236}">
                <a16:creationId xmlns:a16="http://schemas.microsoft.com/office/drawing/2014/main" id="{A4DA049A-4F05-49F3-AFA0-9EEBB26DCFFA}"/>
              </a:ext>
            </a:extLst>
          </p:cNvPr>
          <p:cNvCxnSpPr>
            <a:cxnSpLocks/>
            <a:stCxn id="19" idx="3"/>
          </p:cNvCxnSpPr>
          <p:nvPr/>
        </p:nvCxnSpPr>
        <p:spPr>
          <a:xfrm flipV="1">
            <a:off x="5583238" y="2852936"/>
            <a:ext cx="2791142" cy="6678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13F100BB-8C0B-44DA-8DD5-9268FB398483}"/>
              </a:ext>
            </a:extLst>
          </p:cNvPr>
          <p:cNvSpPr/>
          <p:nvPr/>
        </p:nvSpPr>
        <p:spPr>
          <a:xfrm>
            <a:off x="4939803" y="3324612"/>
            <a:ext cx="643435" cy="3924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0" name="四角形: 角を丸くする 19">
            <a:extLst>
              <a:ext uri="{FF2B5EF4-FFF2-40B4-BE49-F238E27FC236}">
                <a16:creationId xmlns:a16="http://schemas.microsoft.com/office/drawing/2014/main" id="{3D423325-2075-43DB-9FE3-054A13EABC04}"/>
              </a:ext>
            </a:extLst>
          </p:cNvPr>
          <p:cNvSpPr/>
          <p:nvPr/>
        </p:nvSpPr>
        <p:spPr>
          <a:xfrm>
            <a:off x="8374381" y="2595284"/>
            <a:ext cx="683076" cy="3924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27" name="図 5" descr="スクリーンショットの画面&#10;&#10;自動的に生成された説明">
            <a:extLst>
              <a:ext uri="{FF2B5EF4-FFF2-40B4-BE49-F238E27FC236}">
                <a16:creationId xmlns:a16="http://schemas.microsoft.com/office/drawing/2014/main" id="{60885FD7-6F6A-4EC3-B6B3-AD714F8293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213" y="4715224"/>
            <a:ext cx="6202362" cy="12340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51275F77-A666-4A6F-8183-118A9B163428}"/>
              </a:ext>
            </a:extLst>
          </p:cNvPr>
          <p:cNvPicPr>
            <a:picLocks noChangeAspect="1"/>
          </p:cNvPicPr>
          <p:nvPr/>
        </p:nvPicPr>
        <p:blipFill rotWithShape="1">
          <a:blip r:embed="rId4"/>
          <a:srcRect/>
          <a:stretch/>
        </p:blipFill>
        <p:spPr>
          <a:xfrm>
            <a:off x="560512" y="5529630"/>
            <a:ext cx="6199063" cy="419650"/>
          </a:xfrm>
          <a:prstGeom prst="rect">
            <a:avLst/>
          </a:prstGeom>
        </p:spPr>
      </p:pic>
      <p:sp>
        <p:nvSpPr>
          <p:cNvPr id="29" name="四角形: 角を丸くする 28">
            <a:extLst>
              <a:ext uri="{FF2B5EF4-FFF2-40B4-BE49-F238E27FC236}">
                <a16:creationId xmlns:a16="http://schemas.microsoft.com/office/drawing/2014/main" id="{73CE9E46-6785-4B86-8186-9CEAAFD5ED8C}"/>
              </a:ext>
            </a:extLst>
          </p:cNvPr>
          <p:cNvSpPr/>
          <p:nvPr/>
        </p:nvSpPr>
        <p:spPr>
          <a:xfrm>
            <a:off x="2792760" y="5517232"/>
            <a:ext cx="643435" cy="3924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スライド番号プレースホルダー 3">
            <a:extLst>
              <a:ext uri="{FF2B5EF4-FFF2-40B4-BE49-F238E27FC236}">
                <a16:creationId xmlns:a16="http://schemas.microsoft.com/office/drawing/2014/main" id="{3EA439C8-90F8-42B2-BC88-0AED851D823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0359C84-0067-42B6-9F49-DF168C7B3E7E}" type="slidenum">
              <a:rPr lang="en-US" altLang="ja-JP" sz="1000" smtClean="0">
                <a:ea typeface="Osaka"/>
              </a:rPr>
              <a:pPr>
                <a:spcBef>
                  <a:spcPct val="0"/>
                </a:spcBef>
                <a:buClrTx/>
                <a:buFontTx/>
                <a:buNone/>
              </a:pPr>
              <a:t>57</a:t>
            </a:fld>
            <a:endParaRPr lang="en-US" altLang="ja-JP" sz="1000">
              <a:ea typeface="Osaka"/>
            </a:endParaRPr>
          </a:p>
        </p:txBody>
      </p:sp>
      <p:sp>
        <p:nvSpPr>
          <p:cNvPr id="116740" name="テキスト ボックス 11">
            <a:extLst>
              <a:ext uri="{FF2B5EF4-FFF2-40B4-BE49-F238E27FC236}">
                <a16:creationId xmlns:a16="http://schemas.microsoft.com/office/drawing/2014/main" id="{D18853DB-B69F-4F8D-8AF7-ADD659B9DD8F}"/>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（４）不備の修正（状態が「保留」の時）</a:t>
            </a:r>
          </a:p>
        </p:txBody>
      </p:sp>
      <p:sp>
        <p:nvSpPr>
          <p:cNvPr id="116741" name="Rectangle 2">
            <a:extLst>
              <a:ext uri="{FF2B5EF4-FFF2-40B4-BE49-F238E27FC236}">
                <a16:creationId xmlns:a16="http://schemas.microsoft.com/office/drawing/2014/main" id="{C0765658-83CE-4B13-89B1-FA70BBD5524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16742" name="正方形/長方形 11">
            <a:extLst>
              <a:ext uri="{FF2B5EF4-FFF2-40B4-BE49-F238E27FC236}">
                <a16:creationId xmlns:a16="http://schemas.microsoft.com/office/drawing/2014/main" id="{D1C709DD-A0A7-4339-B43D-E201BA21BD0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16743" name="正方形/長方形 11">
            <a:extLst>
              <a:ext uri="{FF2B5EF4-FFF2-40B4-BE49-F238E27FC236}">
                <a16:creationId xmlns:a16="http://schemas.microsoft.com/office/drawing/2014/main" id="{4F7C0357-647D-4030-9328-96A0A2673243}"/>
              </a:ext>
            </a:extLst>
          </p:cNvPr>
          <p:cNvSpPr>
            <a:spLocks noChangeArrowheads="1"/>
          </p:cNvSpPr>
          <p:nvPr/>
        </p:nvSpPr>
        <p:spPr bwMode="auto">
          <a:xfrm>
            <a:off x="166688" y="1485900"/>
            <a:ext cx="90185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・申請内容に不備があり承認できない場合、状態が「発給申請」から「保留」に変わります。</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状態が</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保留</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になると、本件に関するご担当者欄に入力いただいたメールアドレス宛に通知されます。</a:t>
            </a:r>
            <a:endParaRPr lang="en-US" altLang="ja-JP" sz="1400" dirty="0">
              <a:latin typeface="Times" panose="02020603050405020304" pitchFamily="18" charset="0"/>
              <a:ea typeface="Osaka"/>
            </a:endParaRPr>
          </a:p>
          <a:p>
            <a:pPr>
              <a:spcBef>
                <a:spcPct val="0"/>
              </a:spcBef>
              <a:buClrTx/>
              <a:buFontTx/>
              <a:buNone/>
            </a:pPr>
            <a:r>
              <a:rPr lang="en-US" altLang="ja-JP" sz="1400" dirty="0">
                <a:latin typeface="Times" panose="02020603050405020304" pitchFamily="18" charset="0"/>
                <a:ea typeface="Osaka"/>
              </a:rPr>
              <a:t>※</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保留</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状態では審査は進みません。申請内容を修正し、再度申請を行う必要があります。</a:t>
            </a:r>
            <a:endParaRPr lang="en-US" altLang="ja-JP" sz="1400" dirty="0">
              <a:latin typeface="Times" panose="02020603050405020304" pitchFamily="18" charset="0"/>
              <a:ea typeface="Osaka"/>
            </a:endParaRPr>
          </a:p>
        </p:txBody>
      </p:sp>
      <p:sp>
        <p:nvSpPr>
          <p:cNvPr id="116745" name="正方形/長方形 11">
            <a:extLst>
              <a:ext uri="{FF2B5EF4-FFF2-40B4-BE49-F238E27FC236}">
                <a16:creationId xmlns:a16="http://schemas.microsoft.com/office/drawing/2014/main" id="{67AAB97B-2DFC-4552-ADF3-2D7F3CAE3D03}"/>
              </a:ext>
            </a:extLst>
          </p:cNvPr>
          <p:cNvSpPr>
            <a:spLocks noChangeArrowheads="1"/>
          </p:cNvSpPr>
          <p:nvPr/>
        </p:nvSpPr>
        <p:spPr bwMode="auto">
          <a:xfrm>
            <a:off x="166688" y="5163729"/>
            <a:ext cx="9207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発給申請状況一覧を開いた時、状態が「発給申請」のものが一覧表示されます。状態が</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保留</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の案件を表示するには、検索欄の状態で</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保留</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を選択し、「検索表示」をクリックする必要があります（上図）。</a:t>
            </a:r>
            <a:endParaRPr lang="en-US" altLang="ja-JP" sz="1400" dirty="0">
              <a:latin typeface="Times" panose="02020603050405020304" pitchFamily="18" charset="0"/>
              <a:ea typeface="Osaka"/>
            </a:endParaRPr>
          </a:p>
        </p:txBody>
      </p:sp>
      <p:sp>
        <p:nvSpPr>
          <p:cNvPr id="7" name="矢印: 下 6">
            <a:extLst>
              <a:ext uri="{FF2B5EF4-FFF2-40B4-BE49-F238E27FC236}">
                <a16:creationId xmlns:a16="http://schemas.microsoft.com/office/drawing/2014/main" id="{20AAC60B-9624-439E-9919-400C9A9D6836}"/>
              </a:ext>
            </a:extLst>
          </p:cNvPr>
          <p:cNvSpPr/>
          <p:nvPr/>
        </p:nvSpPr>
        <p:spPr>
          <a:xfrm>
            <a:off x="2721000" y="3574785"/>
            <a:ext cx="431800" cy="290513"/>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20" name="図 19">
            <a:extLst>
              <a:ext uri="{FF2B5EF4-FFF2-40B4-BE49-F238E27FC236}">
                <a16:creationId xmlns:a16="http://schemas.microsoft.com/office/drawing/2014/main" id="{F8DA8631-5188-426D-8E96-0C311AB37795}"/>
              </a:ext>
            </a:extLst>
          </p:cNvPr>
          <p:cNvPicPr>
            <a:picLocks noChangeAspect="1"/>
          </p:cNvPicPr>
          <p:nvPr/>
        </p:nvPicPr>
        <p:blipFill>
          <a:blip r:embed="rId3"/>
          <a:stretch>
            <a:fillRect/>
          </a:stretch>
        </p:blipFill>
        <p:spPr>
          <a:xfrm>
            <a:off x="344488" y="4468088"/>
            <a:ext cx="5904656" cy="411006"/>
          </a:xfrm>
          <a:prstGeom prst="rect">
            <a:avLst/>
          </a:prstGeom>
        </p:spPr>
      </p:pic>
      <p:pic>
        <p:nvPicPr>
          <p:cNvPr id="5" name="図 4">
            <a:extLst>
              <a:ext uri="{FF2B5EF4-FFF2-40B4-BE49-F238E27FC236}">
                <a16:creationId xmlns:a16="http://schemas.microsoft.com/office/drawing/2014/main" id="{9BCE4B32-735F-44FD-8E91-BA786AC27BDA}"/>
              </a:ext>
            </a:extLst>
          </p:cNvPr>
          <p:cNvPicPr>
            <a:picLocks noChangeAspect="1"/>
          </p:cNvPicPr>
          <p:nvPr/>
        </p:nvPicPr>
        <p:blipFill>
          <a:blip r:embed="rId4"/>
          <a:stretch>
            <a:fillRect/>
          </a:stretch>
        </p:blipFill>
        <p:spPr>
          <a:xfrm>
            <a:off x="344488" y="2224943"/>
            <a:ext cx="7829797" cy="2241403"/>
          </a:xfrm>
          <a:prstGeom prst="rect">
            <a:avLst/>
          </a:prstGeom>
        </p:spPr>
      </p:pic>
      <p:sp>
        <p:nvSpPr>
          <p:cNvPr id="17" name="四角形: 角を丸くする 16">
            <a:extLst>
              <a:ext uri="{FF2B5EF4-FFF2-40B4-BE49-F238E27FC236}">
                <a16:creationId xmlns:a16="http://schemas.microsoft.com/office/drawing/2014/main" id="{9C0BC4B7-E9C7-4F28-B54C-1B533C67EB67}"/>
              </a:ext>
            </a:extLst>
          </p:cNvPr>
          <p:cNvSpPr/>
          <p:nvPr/>
        </p:nvSpPr>
        <p:spPr>
          <a:xfrm>
            <a:off x="416496" y="3399493"/>
            <a:ext cx="5112568" cy="2905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1" name="四角形: 角を丸くする 10">
            <a:extLst>
              <a:ext uri="{FF2B5EF4-FFF2-40B4-BE49-F238E27FC236}">
                <a16:creationId xmlns:a16="http://schemas.microsoft.com/office/drawing/2014/main" id="{E323F526-1C2A-4285-BCE3-968ADE52D8CA}"/>
              </a:ext>
            </a:extLst>
          </p:cNvPr>
          <p:cNvSpPr/>
          <p:nvPr/>
        </p:nvSpPr>
        <p:spPr>
          <a:xfrm>
            <a:off x="3948388" y="2724087"/>
            <a:ext cx="1695829" cy="1924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9" name="直線矢印コネクタ 18">
            <a:extLst>
              <a:ext uri="{FF2B5EF4-FFF2-40B4-BE49-F238E27FC236}">
                <a16:creationId xmlns:a16="http://schemas.microsoft.com/office/drawing/2014/main" id="{465888A4-D93C-446E-8C3C-22D3D6AE8C4C}"/>
              </a:ext>
            </a:extLst>
          </p:cNvPr>
          <p:cNvCxnSpPr>
            <a:cxnSpLocks/>
            <a:stCxn id="11" idx="3"/>
            <a:endCxn id="116747" idx="1"/>
          </p:cNvCxnSpPr>
          <p:nvPr/>
        </p:nvCxnSpPr>
        <p:spPr>
          <a:xfrm>
            <a:off x="5644217" y="2820309"/>
            <a:ext cx="2560000" cy="2477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536AEC3-82B5-4F2E-8317-C82A93CFC36B}"/>
              </a:ext>
            </a:extLst>
          </p:cNvPr>
          <p:cNvCxnSpPr>
            <a:cxnSpLocks/>
          </p:cNvCxnSpPr>
          <p:nvPr/>
        </p:nvCxnSpPr>
        <p:spPr>
          <a:xfrm flipV="1">
            <a:off x="5537777" y="3055837"/>
            <a:ext cx="2666440" cy="5413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6747" name="正方形/長方形 11">
            <a:extLst>
              <a:ext uri="{FF2B5EF4-FFF2-40B4-BE49-F238E27FC236}">
                <a16:creationId xmlns:a16="http://schemas.microsoft.com/office/drawing/2014/main" id="{7E576BEB-5887-4F47-8057-F9546E7261A0}"/>
              </a:ext>
            </a:extLst>
          </p:cNvPr>
          <p:cNvSpPr>
            <a:spLocks noChangeArrowheads="1"/>
          </p:cNvSpPr>
          <p:nvPr/>
        </p:nvSpPr>
        <p:spPr bwMode="auto">
          <a:xfrm>
            <a:off x="8204217" y="2744923"/>
            <a:ext cx="1573319"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「保留」を選択して「検索表示」をクリックします。</a:t>
            </a:r>
            <a:endParaRPr lang="en-US" altLang="ja-JP" sz="1200" dirty="0">
              <a:latin typeface="Times" panose="02020603050405020304" pitchFamily="18" charset="0"/>
              <a:ea typeface="Osaka"/>
            </a:endParaRPr>
          </a:p>
        </p:txBody>
      </p:sp>
      <p:pic>
        <p:nvPicPr>
          <p:cNvPr id="25" name="図 24">
            <a:extLst>
              <a:ext uri="{FF2B5EF4-FFF2-40B4-BE49-F238E27FC236}">
                <a16:creationId xmlns:a16="http://schemas.microsoft.com/office/drawing/2014/main" id="{EDFA74E7-2B08-46AA-BDA6-58DE00290D7C}"/>
              </a:ext>
            </a:extLst>
          </p:cNvPr>
          <p:cNvPicPr>
            <a:picLocks noChangeAspect="1"/>
          </p:cNvPicPr>
          <p:nvPr/>
        </p:nvPicPr>
        <p:blipFill>
          <a:blip r:embed="rId5"/>
          <a:stretch>
            <a:fillRect/>
          </a:stretch>
        </p:blipFill>
        <p:spPr>
          <a:xfrm>
            <a:off x="3224807" y="4480905"/>
            <a:ext cx="227639" cy="172231"/>
          </a:xfrm>
          <a:prstGeom prst="rect">
            <a:avLst/>
          </a:prstGeom>
        </p:spPr>
      </p:pic>
      <p:pic>
        <p:nvPicPr>
          <p:cNvPr id="34" name="図 33">
            <a:extLst>
              <a:ext uri="{FF2B5EF4-FFF2-40B4-BE49-F238E27FC236}">
                <a16:creationId xmlns:a16="http://schemas.microsoft.com/office/drawing/2014/main" id="{A77343DA-B574-493F-88AE-90232F24791F}"/>
              </a:ext>
            </a:extLst>
          </p:cNvPr>
          <p:cNvPicPr>
            <a:picLocks noChangeAspect="1"/>
          </p:cNvPicPr>
          <p:nvPr/>
        </p:nvPicPr>
        <p:blipFill>
          <a:blip r:embed="rId5"/>
          <a:stretch>
            <a:fillRect/>
          </a:stretch>
        </p:blipFill>
        <p:spPr>
          <a:xfrm>
            <a:off x="3224807" y="4672720"/>
            <a:ext cx="227639" cy="172231"/>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スライド番号プレースホルダー 3">
            <a:extLst>
              <a:ext uri="{FF2B5EF4-FFF2-40B4-BE49-F238E27FC236}">
                <a16:creationId xmlns:a16="http://schemas.microsoft.com/office/drawing/2014/main" id="{24D4764F-5A01-43CC-A686-2BA8BE7CD2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8E24D53-D8B7-427C-9B5E-3E9ECDE5640B}" type="slidenum">
              <a:rPr lang="en-US" altLang="ja-JP" sz="1000" smtClean="0">
                <a:ea typeface="Osaka"/>
              </a:rPr>
              <a:pPr>
                <a:spcBef>
                  <a:spcPct val="0"/>
                </a:spcBef>
                <a:buClrTx/>
                <a:buFontTx/>
                <a:buNone/>
              </a:pPr>
              <a:t>58</a:t>
            </a:fld>
            <a:endParaRPr lang="en-US" altLang="ja-JP" sz="1000">
              <a:ea typeface="Osaka"/>
            </a:endParaRPr>
          </a:p>
        </p:txBody>
      </p:sp>
      <p:sp>
        <p:nvSpPr>
          <p:cNvPr id="118788" name="テキスト ボックス 11">
            <a:extLst>
              <a:ext uri="{FF2B5EF4-FFF2-40B4-BE49-F238E27FC236}">
                <a16:creationId xmlns:a16="http://schemas.microsoft.com/office/drawing/2014/main" id="{85FBE2E7-0606-4657-BF7C-1EE6D7FFD30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（４）不備の修正（状態が「保留」の時）</a:t>
            </a:r>
          </a:p>
        </p:txBody>
      </p:sp>
      <p:sp>
        <p:nvSpPr>
          <p:cNvPr id="118789" name="Rectangle 2">
            <a:extLst>
              <a:ext uri="{FF2B5EF4-FFF2-40B4-BE49-F238E27FC236}">
                <a16:creationId xmlns:a16="http://schemas.microsoft.com/office/drawing/2014/main" id="{F687EE7B-6DC0-4463-BD11-07FF2C149988}"/>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18790" name="正方形/長方形 11">
            <a:extLst>
              <a:ext uri="{FF2B5EF4-FFF2-40B4-BE49-F238E27FC236}">
                <a16:creationId xmlns:a16="http://schemas.microsoft.com/office/drawing/2014/main" id="{866A8C6B-224B-4DF2-809E-C10F9752877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18791" name="正方形/長方形 11">
            <a:extLst>
              <a:ext uri="{FF2B5EF4-FFF2-40B4-BE49-F238E27FC236}">
                <a16:creationId xmlns:a16="http://schemas.microsoft.com/office/drawing/2014/main" id="{7F027D4C-99C4-4ABF-BDB8-C2A0D4991B96}"/>
              </a:ext>
            </a:extLst>
          </p:cNvPr>
          <p:cNvSpPr>
            <a:spLocks noChangeArrowheads="1"/>
          </p:cNvSpPr>
          <p:nvPr/>
        </p:nvSpPr>
        <p:spPr bwMode="auto">
          <a:xfrm>
            <a:off x="201613" y="1471613"/>
            <a:ext cx="95043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保留</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状態の画面を開くと、「審査担当者からのメッセージ」欄にメッセージが表示されます。</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特にメッセージがない場合、空欄になります。</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・「修正」ボタンをクリックし、不備の修正を行います。</a:t>
            </a:r>
            <a:endParaRPr lang="en-US" altLang="ja-JP" sz="1400" dirty="0">
              <a:latin typeface="Times" panose="02020603050405020304" pitchFamily="18" charset="0"/>
              <a:ea typeface="Osaka"/>
            </a:endParaRPr>
          </a:p>
        </p:txBody>
      </p:sp>
      <p:pic>
        <p:nvPicPr>
          <p:cNvPr id="3" name="図 2">
            <a:extLst>
              <a:ext uri="{FF2B5EF4-FFF2-40B4-BE49-F238E27FC236}">
                <a16:creationId xmlns:a16="http://schemas.microsoft.com/office/drawing/2014/main" id="{3648C105-E824-4A1F-94DA-45667C2E4AC7}"/>
              </a:ext>
            </a:extLst>
          </p:cNvPr>
          <p:cNvPicPr>
            <a:picLocks noChangeAspect="1"/>
          </p:cNvPicPr>
          <p:nvPr/>
        </p:nvPicPr>
        <p:blipFill>
          <a:blip r:embed="rId3"/>
          <a:stretch>
            <a:fillRect/>
          </a:stretch>
        </p:blipFill>
        <p:spPr>
          <a:xfrm>
            <a:off x="560512" y="2251487"/>
            <a:ext cx="7615386" cy="4057833"/>
          </a:xfrm>
          <a:prstGeom prst="rect">
            <a:avLst/>
          </a:prstGeom>
        </p:spPr>
      </p:pic>
      <p:sp>
        <p:nvSpPr>
          <p:cNvPr id="18" name="四角形: 角を丸くする 17">
            <a:extLst>
              <a:ext uri="{FF2B5EF4-FFF2-40B4-BE49-F238E27FC236}">
                <a16:creationId xmlns:a16="http://schemas.microsoft.com/office/drawing/2014/main" id="{396C63BC-69F7-4C0E-AA6D-0ED107C55D32}"/>
              </a:ext>
            </a:extLst>
          </p:cNvPr>
          <p:cNvSpPr/>
          <p:nvPr/>
        </p:nvSpPr>
        <p:spPr>
          <a:xfrm>
            <a:off x="7545289" y="4449688"/>
            <a:ext cx="630610" cy="3474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9" name="四角形: 角を丸くする 18">
            <a:extLst>
              <a:ext uri="{FF2B5EF4-FFF2-40B4-BE49-F238E27FC236}">
                <a16:creationId xmlns:a16="http://schemas.microsoft.com/office/drawing/2014/main" id="{2659B6D7-B3BD-4287-A06A-6F3FF28FAE43}"/>
              </a:ext>
            </a:extLst>
          </p:cNvPr>
          <p:cNvSpPr/>
          <p:nvPr/>
        </p:nvSpPr>
        <p:spPr>
          <a:xfrm>
            <a:off x="488504" y="3327666"/>
            <a:ext cx="7687394" cy="11220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a:extLst>
              <a:ext uri="{FF2B5EF4-FFF2-40B4-BE49-F238E27FC236}">
                <a16:creationId xmlns:a16="http://schemas.microsoft.com/office/drawing/2014/main" id="{B4BDF292-683F-40DE-B3EA-DBDBBDC48141}"/>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zh-TW" altLang="en-US" sz="5000">
                <a:solidFill>
                  <a:schemeClr val="tx1"/>
                </a:solidFill>
              </a:rPr>
              <a:t>１．貿易登録</a:t>
            </a:r>
            <a:endParaRPr lang="ja-JP" altLang="en-US" sz="5000">
              <a:solidFill>
                <a:schemeClr val="tx1"/>
              </a:solidFill>
            </a:endParaRPr>
          </a:p>
        </p:txBody>
      </p:sp>
      <p:sp>
        <p:nvSpPr>
          <p:cNvPr id="15363" name="スライド番号プレースホルダー 3">
            <a:extLst>
              <a:ext uri="{FF2B5EF4-FFF2-40B4-BE49-F238E27FC236}">
                <a16:creationId xmlns:a16="http://schemas.microsoft.com/office/drawing/2014/main" id="{B141CF1C-298E-49FB-8C97-1EE9B8C162F8}"/>
              </a:ext>
            </a:extLst>
          </p:cNvPr>
          <p:cNvSpPr txBox="1">
            <a:spLocks/>
          </p:cNvSpPr>
          <p:nvPr/>
        </p:nvSpPr>
        <p:spPr bwMode="auto">
          <a:xfrm>
            <a:off x="9231313" y="6656388"/>
            <a:ext cx="3063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9AA37A9D-71EE-42BD-8758-EFC24FDA2F90}" type="slidenum">
              <a:rPr lang="en-US" altLang="ja-JP" sz="1000">
                <a:ea typeface="Osaka"/>
              </a:rPr>
              <a:pPr algn="ctr" eaLnBrk="1" hangingPunct="1">
                <a:spcBef>
                  <a:spcPct val="0"/>
                </a:spcBef>
                <a:buClrTx/>
                <a:buFontTx/>
                <a:buNone/>
              </a:pPr>
              <a:t>5</a:t>
            </a:fld>
            <a:endParaRPr lang="en-US" altLang="ja-JP" sz="1000">
              <a:ea typeface="Osak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スライド番号プレースホルダー 3">
            <a:extLst>
              <a:ext uri="{FF2B5EF4-FFF2-40B4-BE49-F238E27FC236}">
                <a16:creationId xmlns:a16="http://schemas.microsoft.com/office/drawing/2014/main" id="{EE1AA207-0470-4DB5-9B7B-79D2C1F2A94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5B4C494-5379-4FB5-AEA1-F1C8E477121C}" type="slidenum">
              <a:rPr lang="en-US" altLang="ja-JP" sz="1000" smtClean="0">
                <a:ea typeface="Osaka"/>
              </a:rPr>
              <a:pPr>
                <a:spcBef>
                  <a:spcPct val="0"/>
                </a:spcBef>
                <a:buClrTx/>
                <a:buFontTx/>
                <a:buNone/>
              </a:pPr>
              <a:t>59</a:t>
            </a:fld>
            <a:endParaRPr lang="en-US" altLang="ja-JP" sz="1000">
              <a:ea typeface="Osaka"/>
            </a:endParaRPr>
          </a:p>
        </p:txBody>
      </p:sp>
      <p:sp>
        <p:nvSpPr>
          <p:cNvPr id="120836" name="テキスト ボックス 11">
            <a:extLst>
              <a:ext uri="{FF2B5EF4-FFF2-40B4-BE49-F238E27FC236}">
                <a16:creationId xmlns:a16="http://schemas.microsoft.com/office/drawing/2014/main" id="{FDBD53DE-E41F-472D-9A12-F3B20521032E}"/>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（４）不備の修正（状態が「保留」の時）</a:t>
            </a:r>
          </a:p>
        </p:txBody>
      </p:sp>
      <p:sp>
        <p:nvSpPr>
          <p:cNvPr id="120837" name="Rectangle 2">
            <a:extLst>
              <a:ext uri="{FF2B5EF4-FFF2-40B4-BE49-F238E27FC236}">
                <a16:creationId xmlns:a16="http://schemas.microsoft.com/office/drawing/2014/main" id="{56689261-A921-4879-AB01-3B5E6AFECB6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20838" name="正方形/長方形 11">
            <a:extLst>
              <a:ext uri="{FF2B5EF4-FFF2-40B4-BE49-F238E27FC236}">
                <a16:creationId xmlns:a16="http://schemas.microsoft.com/office/drawing/2014/main" id="{48EABF51-626A-46D0-A774-B49C9409ECA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20839" name="正方形/長方形 11">
            <a:extLst>
              <a:ext uri="{FF2B5EF4-FFF2-40B4-BE49-F238E27FC236}">
                <a16:creationId xmlns:a16="http://schemas.microsoft.com/office/drawing/2014/main" id="{E19A00FD-F1BB-427D-99DB-59B86D27CAEB}"/>
              </a:ext>
            </a:extLst>
          </p:cNvPr>
          <p:cNvSpPr>
            <a:spLocks noChangeArrowheads="1"/>
          </p:cNvSpPr>
          <p:nvPr/>
        </p:nvSpPr>
        <p:spPr bwMode="auto">
          <a:xfrm>
            <a:off x="271463" y="1412875"/>
            <a:ext cx="7200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a:t>
            </a:r>
            <a:r>
              <a:rPr lang="ja-JP" altLang="en-US" sz="1400">
                <a:solidFill>
                  <a:srgbClr val="FF0000"/>
                </a:solidFill>
                <a:latin typeface="Times" panose="02020603050405020304" pitchFamily="18" charset="0"/>
                <a:ea typeface="Osaka"/>
              </a:rPr>
              <a:t>「</a:t>
            </a:r>
            <a:r>
              <a:rPr lang="ja-JP" altLang="en-US" sz="1400">
                <a:latin typeface="Times" panose="02020603050405020304" pitchFamily="18" charset="0"/>
                <a:ea typeface="Osaka"/>
              </a:rPr>
              <a:t>修正</a:t>
            </a:r>
            <a:r>
              <a:rPr lang="ja-JP" altLang="en-US" sz="1400">
                <a:solidFill>
                  <a:srgbClr val="FF0000"/>
                </a:solidFill>
                <a:latin typeface="Times" panose="02020603050405020304" pitchFamily="18" charset="0"/>
                <a:ea typeface="Osaka"/>
              </a:rPr>
              <a:t>」</a:t>
            </a:r>
            <a:r>
              <a:rPr lang="ja-JP" altLang="en-US" sz="1400">
                <a:latin typeface="Times" panose="02020603050405020304" pitchFamily="18" charset="0"/>
                <a:ea typeface="Osaka"/>
              </a:rPr>
              <a:t>をクリックすると、新規発給申請と同じ発給申請入力画面が表示されます。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・不備を修正したら「発給申請」ボタンをクリックし、申請が完了します。</a:t>
            </a:r>
            <a:endParaRPr lang="en-US" altLang="ja-JP" sz="1400">
              <a:latin typeface="Times" panose="02020603050405020304" pitchFamily="18" charset="0"/>
              <a:ea typeface="Osaka"/>
            </a:endParaRPr>
          </a:p>
        </p:txBody>
      </p:sp>
      <p:sp>
        <p:nvSpPr>
          <p:cNvPr id="120840" name="正方形/長方形 11">
            <a:extLst>
              <a:ext uri="{FF2B5EF4-FFF2-40B4-BE49-F238E27FC236}">
                <a16:creationId xmlns:a16="http://schemas.microsoft.com/office/drawing/2014/main" id="{ECB95AE5-7292-4380-9EF2-82B772D562C4}"/>
              </a:ext>
            </a:extLst>
          </p:cNvPr>
          <p:cNvSpPr>
            <a:spLocks noChangeArrowheads="1"/>
          </p:cNvSpPr>
          <p:nvPr/>
        </p:nvSpPr>
        <p:spPr bwMode="auto">
          <a:xfrm>
            <a:off x="342900" y="5875338"/>
            <a:ext cx="576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a:t>
            </a:r>
            <a:endParaRPr lang="en-US" altLang="ja-JP" sz="1400" dirty="0">
              <a:latin typeface="Times" panose="02020603050405020304" pitchFamily="18" charset="0"/>
              <a:ea typeface="Osaka"/>
            </a:endParaRPr>
          </a:p>
        </p:txBody>
      </p:sp>
      <p:pic>
        <p:nvPicPr>
          <p:cNvPr id="120842" name="図 2" descr="スクリーンショットの画面&#10;&#10;自動的に生成された説明">
            <a:extLst>
              <a:ext uri="{FF2B5EF4-FFF2-40B4-BE49-F238E27FC236}">
                <a16:creationId xmlns:a16="http://schemas.microsoft.com/office/drawing/2014/main" id="{951F7A53-24F5-430A-9182-08899E433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935163"/>
            <a:ext cx="50831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C3E30427-2DA8-42DC-8291-571354001AE8}"/>
              </a:ext>
            </a:extLst>
          </p:cNvPr>
          <p:cNvPicPr>
            <a:picLocks noChangeAspect="1"/>
          </p:cNvPicPr>
          <p:nvPr/>
        </p:nvPicPr>
        <p:blipFill>
          <a:blip r:embed="rId4"/>
          <a:stretch>
            <a:fillRect/>
          </a:stretch>
        </p:blipFill>
        <p:spPr>
          <a:xfrm>
            <a:off x="500062" y="6091108"/>
            <a:ext cx="5083175" cy="615918"/>
          </a:xfrm>
          <a:prstGeom prst="rect">
            <a:avLst/>
          </a:prstGeom>
        </p:spPr>
      </p:pic>
      <p:sp>
        <p:nvSpPr>
          <p:cNvPr id="17" name="四角形: 角を丸くする 16">
            <a:extLst>
              <a:ext uri="{FF2B5EF4-FFF2-40B4-BE49-F238E27FC236}">
                <a16:creationId xmlns:a16="http://schemas.microsoft.com/office/drawing/2014/main" id="{8814DA8A-4436-4D98-81E5-050DD27C6398}"/>
              </a:ext>
            </a:extLst>
          </p:cNvPr>
          <p:cNvSpPr/>
          <p:nvPr/>
        </p:nvSpPr>
        <p:spPr>
          <a:xfrm>
            <a:off x="3606800" y="6096595"/>
            <a:ext cx="463550" cy="2127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番号プレースホルダー 3">
            <a:extLst>
              <a:ext uri="{FF2B5EF4-FFF2-40B4-BE49-F238E27FC236}">
                <a16:creationId xmlns:a16="http://schemas.microsoft.com/office/drawing/2014/main" id="{EDE4018E-2E3B-4A50-A42A-AE44EF86AF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B86E0C3-1EB6-436D-878B-148516BF1904}" type="slidenum">
              <a:rPr lang="en-US" altLang="ja-JP" sz="1000" smtClean="0">
                <a:ea typeface="Osaka"/>
              </a:rPr>
              <a:pPr>
                <a:spcBef>
                  <a:spcPct val="0"/>
                </a:spcBef>
                <a:buClrTx/>
                <a:buFontTx/>
                <a:buNone/>
              </a:pPr>
              <a:t>60</a:t>
            </a:fld>
            <a:endParaRPr lang="en-US" altLang="ja-JP" sz="1000">
              <a:ea typeface="Osaka"/>
            </a:endParaRPr>
          </a:p>
        </p:txBody>
      </p:sp>
      <p:sp>
        <p:nvSpPr>
          <p:cNvPr id="122883" name="テキスト ボックス 11">
            <a:extLst>
              <a:ext uri="{FF2B5EF4-FFF2-40B4-BE49-F238E27FC236}">
                <a16:creationId xmlns:a16="http://schemas.microsoft.com/office/drawing/2014/main" id="{2B2F5CE3-3E5F-42C4-ADF9-01BCC9AC62FD}"/>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（５）審査の完了（承認）</a:t>
            </a:r>
            <a:endParaRPr lang="ja-JP" altLang="en-US" u="sng" dirty="0">
              <a:solidFill>
                <a:srgbClr val="FF0000"/>
              </a:solidFill>
              <a:latin typeface="Times" panose="02020603050405020304" pitchFamily="18" charset="0"/>
              <a:ea typeface="Osaka"/>
            </a:endParaRPr>
          </a:p>
        </p:txBody>
      </p:sp>
      <p:sp>
        <p:nvSpPr>
          <p:cNvPr id="122884" name="Rectangle 2">
            <a:extLst>
              <a:ext uri="{FF2B5EF4-FFF2-40B4-BE49-F238E27FC236}">
                <a16:creationId xmlns:a16="http://schemas.microsoft.com/office/drawing/2014/main" id="{EC595A76-C637-4062-A362-B481DEC55658}"/>
              </a:ext>
            </a:extLst>
          </p:cNvPr>
          <p:cNvSpPr>
            <a:spLocks noGrp="1" noChangeArrowheads="1"/>
          </p:cNvSpPr>
          <p:nvPr>
            <p:ph type="title"/>
          </p:nvPr>
        </p:nvSpPr>
        <p:spPr>
          <a:xfrm>
            <a:off x="166688" y="304800"/>
            <a:ext cx="9394825" cy="539750"/>
          </a:xfrm>
        </p:spPr>
        <p:txBody>
          <a:bodyPr/>
          <a:lstStyle/>
          <a:p>
            <a:pPr eaLnBrk="1" hangingPunct="1"/>
            <a:r>
              <a:rPr lang="zh-TW" altLang="en-US" sz="2400" dirty="0">
                <a:solidFill>
                  <a:schemeClr val="tx1"/>
                </a:solidFill>
              </a:rPr>
              <a:t>３．発給申請</a:t>
            </a:r>
            <a:endParaRPr lang="ja-JP" altLang="en-US" sz="2400" dirty="0">
              <a:solidFill>
                <a:schemeClr val="tx1"/>
              </a:solidFill>
            </a:endParaRPr>
          </a:p>
        </p:txBody>
      </p:sp>
      <p:sp>
        <p:nvSpPr>
          <p:cNvPr id="122885" name="正方形/長方形 11">
            <a:extLst>
              <a:ext uri="{FF2B5EF4-FFF2-40B4-BE49-F238E27FC236}">
                <a16:creationId xmlns:a16="http://schemas.microsoft.com/office/drawing/2014/main" id="{A08AE780-16EC-434E-A50E-73005922D30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Times" panose="02020603050405020304" pitchFamily="18" charset="0"/>
                <a:ea typeface="Osaka"/>
              </a:rPr>
              <a:t>申請者</a:t>
            </a:r>
            <a:endParaRPr lang="en-US" altLang="ja-JP" sz="1600" dirty="0">
              <a:latin typeface="Times" panose="02020603050405020304" pitchFamily="18" charset="0"/>
              <a:ea typeface="Osaka"/>
            </a:endParaRPr>
          </a:p>
          <a:p>
            <a:pPr algn="ctr">
              <a:spcBef>
                <a:spcPct val="0"/>
              </a:spcBef>
              <a:buClrTx/>
              <a:buFontTx/>
              <a:buNone/>
            </a:pPr>
            <a:r>
              <a:rPr lang="ja-JP" altLang="en-US" sz="1600" dirty="0">
                <a:latin typeface="Times" panose="02020603050405020304" pitchFamily="18" charset="0"/>
                <a:ea typeface="Osaka"/>
              </a:rPr>
              <a:t>ユーザーＩＤ</a:t>
            </a:r>
            <a:endParaRPr lang="en-US" altLang="ja-JP" sz="1600" dirty="0">
              <a:latin typeface="Times" panose="02020603050405020304" pitchFamily="18" charset="0"/>
              <a:ea typeface="Osaka"/>
            </a:endParaRPr>
          </a:p>
        </p:txBody>
      </p:sp>
      <p:sp>
        <p:nvSpPr>
          <p:cNvPr id="122886" name="正方形/長方形 11">
            <a:extLst>
              <a:ext uri="{FF2B5EF4-FFF2-40B4-BE49-F238E27FC236}">
                <a16:creationId xmlns:a16="http://schemas.microsoft.com/office/drawing/2014/main" id="{CD5B3FA3-2F58-47D8-AD9F-AB9CD06FD01D}"/>
              </a:ext>
            </a:extLst>
          </p:cNvPr>
          <p:cNvSpPr>
            <a:spLocks noChangeArrowheads="1"/>
          </p:cNvSpPr>
          <p:nvPr/>
        </p:nvSpPr>
        <p:spPr bwMode="auto">
          <a:xfrm>
            <a:off x="128588" y="1412875"/>
            <a:ext cx="9217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・審査が完了すると、状態が「承認」になります。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・状態が「承認」となった時、申請時の「審査完了通知メールの受信希望」にチェックを入れて</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　いると、メールで通知されます。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・状態が「承認」の案件を表示するには、発給申請状況一覧画面の検索欄の状態で</a:t>
            </a:r>
            <a:r>
              <a:rPr lang="ja-JP" altLang="en-US" sz="1600" dirty="0">
                <a:solidFill>
                  <a:srgbClr val="FF0000"/>
                </a:solidFill>
                <a:latin typeface="Times" panose="02020603050405020304" pitchFamily="18" charset="0"/>
                <a:ea typeface="Osaka"/>
              </a:rPr>
              <a:t>「</a:t>
            </a:r>
            <a:r>
              <a:rPr lang="ja-JP" altLang="en-US" sz="1600" dirty="0">
                <a:latin typeface="Times" panose="02020603050405020304" pitchFamily="18" charset="0"/>
                <a:ea typeface="Osaka"/>
              </a:rPr>
              <a:t>承認</a:t>
            </a:r>
            <a:r>
              <a:rPr lang="ja-JP" altLang="en-US" sz="1600" dirty="0">
                <a:solidFill>
                  <a:srgbClr val="FF0000"/>
                </a:solidFill>
                <a:latin typeface="Times" panose="02020603050405020304" pitchFamily="18" charset="0"/>
                <a:ea typeface="Osaka"/>
              </a:rPr>
              <a:t>」</a:t>
            </a:r>
            <a:r>
              <a:rPr lang="ja-JP" altLang="en-US" sz="1600" dirty="0">
                <a:latin typeface="Times" panose="02020603050405020304" pitchFamily="18" charset="0"/>
                <a:ea typeface="Osaka"/>
              </a:rPr>
              <a:t>を</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　選択し、「検索表示」をクリックする必要があります（下図）。</a:t>
            </a:r>
            <a:endParaRPr lang="en-US" altLang="ja-JP" sz="1600" dirty="0">
              <a:latin typeface="Times" panose="02020603050405020304" pitchFamily="18" charset="0"/>
              <a:ea typeface="Osaka"/>
            </a:endParaRPr>
          </a:p>
        </p:txBody>
      </p:sp>
      <p:pic>
        <p:nvPicPr>
          <p:cNvPr id="3" name="図 2">
            <a:extLst>
              <a:ext uri="{FF2B5EF4-FFF2-40B4-BE49-F238E27FC236}">
                <a16:creationId xmlns:a16="http://schemas.microsoft.com/office/drawing/2014/main" id="{048C6E41-6839-4971-A95B-45F869B7E5BA}"/>
              </a:ext>
            </a:extLst>
          </p:cNvPr>
          <p:cNvPicPr>
            <a:picLocks noChangeAspect="1"/>
          </p:cNvPicPr>
          <p:nvPr/>
        </p:nvPicPr>
        <p:blipFill>
          <a:blip r:embed="rId3"/>
          <a:stretch>
            <a:fillRect/>
          </a:stretch>
        </p:blipFill>
        <p:spPr>
          <a:xfrm>
            <a:off x="272480" y="2865875"/>
            <a:ext cx="9217024" cy="2054307"/>
          </a:xfrm>
          <a:prstGeom prst="rect">
            <a:avLst/>
          </a:prstGeom>
        </p:spPr>
      </p:pic>
      <p:pic>
        <p:nvPicPr>
          <p:cNvPr id="13" name="図 12">
            <a:extLst>
              <a:ext uri="{FF2B5EF4-FFF2-40B4-BE49-F238E27FC236}">
                <a16:creationId xmlns:a16="http://schemas.microsoft.com/office/drawing/2014/main" id="{79D5D265-AE98-4CAF-9F48-F9E466E78C0D}"/>
              </a:ext>
            </a:extLst>
          </p:cNvPr>
          <p:cNvPicPr>
            <a:picLocks noChangeAspect="1"/>
          </p:cNvPicPr>
          <p:nvPr/>
        </p:nvPicPr>
        <p:blipFill>
          <a:blip r:embed="rId4"/>
          <a:stretch>
            <a:fillRect/>
          </a:stretch>
        </p:blipFill>
        <p:spPr>
          <a:xfrm>
            <a:off x="272480" y="4904861"/>
            <a:ext cx="7560840" cy="526288"/>
          </a:xfrm>
          <a:prstGeom prst="rect">
            <a:avLst/>
          </a:prstGeom>
        </p:spPr>
      </p:pic>
      <p:pic>
        <p:nvPicPr>
          <p:cNvPr id="5" name="図 4">
            <a:extLst>
              <a:ext uri="{FF2B5EF4-FFF2-40B4-BE49-F238E27FC236}">
                <a16:creationId xmlns:a16="http://schemas.microsoft.com/office/drawing/2014/main" id="{FDCC79C0-ECB4-4C83-970E-59EE3001B656}"/>
              </a:ext>
            </a:extLst>
          </p:cNvPr>
          <p:cNvPicPr>
            <a:picLocks noChangeAspect="1"/>
          </p:cNvPicPr>
          <p:nvPr/>
        </p:nvPicPr>
        <p:blipFill>
          <a:blip r:embed="rId5"/>
          <a:stretch>
            <a:fillRect/>
          </a:stretch>
        </p:blipFill>
        <p:spPr>
          <a:xfrm>
            <a:off x="4016896" y="4940029"/>
            <a:ext cx="236978" cy="183371"/>
          </a:xfrm>
          <a:prstGeom prst="rect">
            <a:avLst/>
          </a:prstGeom>
        </p:spPr>
      </p:pic>
      <p:sp>
        <p:nvSpPr>
          <p:cNvPr id="19" name="四角形: 角を丸くする 18">
            <a:extLst>
              <a:ext uri="{FF2B5EF4-FFF2-40B4-BE49-F238E27FC236}">
                <a16:creationId xmlns:a16="http://schemas.microsoft.com/office/drawing/2014/main" id="{7F50FFA0-B7AF-48C9-83DE-C4E7A90BC496}"/>
              </a:ext>
            </a:extLst>
          </p:cNvPr>
          <p:cNvSpPr/>
          <p:nvPr/>
        </p:nvSpPr>
        <p:spPr>
          <a:xfrm>
            <a:off x="4520406" y="3336555"/>
            <a:ext cx="2016770" cy="16445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8" name="四角形: 角を丸くする 17">
            <a:extLst>
              <a:ext uri="{FF2B5EF4-FFF2-40B4-BE49-F238E27FC236}">
                <a16:creationId xmlns:a16="http://schemas.microsoft.com/office/drawing/2014/main" id="{378F1B92-1154-4680-A7CA-15D17B2F62CD}"/>
              </a:ext>
            </a:extLst>
          </p:cNvPr>
          <p:cNvSpPr/>
          <p:nvPr/>
        </p:nvSpPr>
        <p:spPr>
          <a:xfrm>
            <a:off x="416496" y="3912102"/>
            <a:ext cx="5976664" cy="3089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0" name="四角形: 角を丸くする 19">
            <a:extLst>
              <a:ext uri="{FF2B5EF4-FFF2-40B4-BE49-F238E27FC236}">
                <a16:creationId xmlns:a16="http://schemas.microsoft.com/office/drawing/2014/main" id="{D3472AED-A383-4961-9BA1-D8587C62880D}"/>
              </a:ext>
            </a:extLst>
          </p:cNvPr>
          <p:cNvSpPr/>
          <p:nvPr/>
        </p:nvSpPr>
        <p:spPr>
          <a:xfrm>
            <a:off x="3995941" y="4937590"/>
            <a:ext cx="298043" cy="4462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17" name="図 16">
            <a:extLst>
              <a:ext uri="{FF2B5EF4-FFF2-40B4-BE49-F238E27FC236}">
                <a16:creationId xmlns:a16="http://schemas.microsoft.com/office/drawing/2014/main" id="{6B908F87-DAC3-49CB-B2D5-4B0D6587ADE7}"/>
              </a:ext>
            </a:extLst>
          </p:cNvPr>
          <p:cNvPicPr>
            <a:picLocks noChangeAspect="1"/>
          </p:cNvPicPr>
          <p:nvPr/>
        </p:nvPicPr>
        <p:blipFill>
          <a:blip r:embed="rId5"/>
          <a:stretch>
            <a:fillRect/>
          </a:stretch>
        </p:blipFill>
        <p:spPr>
          <a:xfrm>
            <a:off x="4016896" y="5181616"/>
            <a:ext cx="236979" cy="1916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2">
            <a:extLst>
              <a:ext uri="{FF2B5EF4-FFF2-40B4-BE49-F238E27FC236}">
                <a16:creationId xmlns:a16="http://schemas.microsoft.com/office/drawing/2014/main" id="{F91BFCCD-FC30-413A-B888-4EF74EA798FD}"/>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４</a:t>
            </a:r>
            <a:r>
              <a:rPr lang="zh-TW" altLang="en-US" sz="5000">
                <a:solidFill>
                  <a:schemeClr val="tx1"/>
                </a:solidFill>
              </a:rPr>
              <a:t>．</a:t>
            </a:r>
            <a:r>
              <a:rPr lang="ja-JP" altLang="en-US" sz="5000">
                <a:solidFill>
                  <a:schemeClr val="tx1"/>
                </a:solidFill>
              </a:rPr>
              <a:t>クレジットカード決済</a:t>
            </a:r>
          </a:p>
        </p:txBody>
      </p:sp>
      <p:sp>
        <p:nvSpPr>
          <p:cNvPr id="124931" name="スライド番号プレースホルダー 3">
            <a:extLst>
              <a:ext uri="{FF2B5EF4-FFF2-40B4-BE49-F238E27FC236}">
                <a16:creationId xmlns:a16="http://schemas.microsoft.com/office/drawing/2014/main" id="{D4E80E39-E269-4346-9397-9EF66F587F4F}"/>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3185B34C-89D2-4D77-9F5B-5BA47636A7DD}" type="slidenum">
              <a:rPr lang="en-US" altLang="ja-JP" sz="1000">
                <a:ea typeface="Osaka"/>
              </a:rPr>
              <a:pPr algn="ctr" eaLnBrk="1" hangingPunct="1">
                <a:spcBef>
                  <a:spcPct val="0"/>
                </a:spcBef>
                <a:buClrTx/>
                <a:buFontTx/>
                <a:buNone/>
              </a:pPr>
              <a:t>61</a:t>
            </a:fld>
            <a:endParaRPr lang="en-US" altLang="ja-JP" sz="1000">
              <a:ea typeface="Osak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スライド番号プレースホルダー 3">
            <a:extLst>
              <a:ext uri="{FF2B5EF4-FFF2-40B4-BE49-F238E27FC236}">
                <a16:creationId xmlns:a16="http://schemas.microsoft.com/office/drawing/2014/main" id="{0D4E6BF1-9F9B-4DCD-9DA2-74F1CB3BD0D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90F0D64-9A20-4092-9C69-45E566E4E26A}" type="slidenum">
              <a:rPr lang="en-US" altLang="ja-JP" sz="1000" smtClean="0">
                <a:ea typeface="Osaka"/>
              </a:rPr>
              <a:pPr>
                <a:spcBef>
                  <a:spcPct val="0"/>
                </a:spcBef>
                <a:buClrTx/>
                <a:buFontTx/>
                <a:buNone/>
              </a:pPr>
              <a:t>62</a:t>
            </a:fld>
            <a:endParaRPr lang="en-US" altLang="ja-JP" sz="1000">
              <a:ea typeface="Osaka"/>
            </a:endParaRPr>
          </a:p>
        </p:txBody>
      </p:sp>
      <p:sp>
        <p:nvSpPr>
          <p:cNvPr id="126980" name="Rectangle 2">
            <a:extLst>
              <a:ext uri="{FF2B5EF4-FFF2-40B4-BE49-F238E27FC236}">
                <a16:creationId xmlns:a16="http://schemas.microsoft.com/office/drawing/2014/main" id="{BCC0693E-66FA-4CE1-B351-F80CC03484D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26981" name="テキスト ボックス 11">
            <a:extLst>
              <a:ext uri="{FF2B5EF4-FFF2-40B4-BE49-F238E27FC236}">
                <a16:creationId xmlns:a16="http://schemas.microsoft.com/office/drawing/2014/main" id="{8F8D11EC-F4EA-4EBC-AFF7-33815C37FD4D}"/>
              </a:ext>
            </a:extLst>
          </p:cNvPr>
          <p:cNvSpPr txBox="1">
            <a:spLocks noChangeArrowheads="1"/>
          </p:cNvSpPr>
          <p:nvPr/>
        </p:nvSpPr>
        <p:spPr bwMode="auto">
          <a:xfrm>
            <a:off x="163513" y="1374775"/>
            <a:ext cx="9577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・審査が完了すると手数料支払い待ちの状態となります。発給申請時に選択した決済方法により、　　　手数料を支払います。手数料の支払い後、証明書の印刷が可能になります。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・メニューの「クレジット決済」を選択します。</a:t>
            </a:r>
            <a:endParaRPr lang="en-US" altLang="ja-JP" sz="1600" dirty="0">
              <a:latin typeface="Times" panose="02020603050405020304" pitchFamily="18" charset="0"/>
              <a:ea typeface="Osaka"/>
            </a:endParaRPr>
          </a:p>
        </p:txBody>
      </p:sp>
      <p:sp>
        <p:nvSpPr>
          <p:cNvPr id="126983" name="正方形/長方形 11">
            <a:extLst>
              <a:ext uri="{FF2B5EF4-FFF2-40B4-BE49-F238E27FC236}">
                <a16:creationId xmlns:a16="http://schemas.microsoft.com/office/drawing/2014/main" id="{7C20EDD5-1B34-48E3-9562-04588CADADA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26984" name="テキスト ボックス 11">
            <a:extLst>
              <a:ext uri="{FF2B5EF4-FFF2-40B4-BE49-F238E27FC236}">
                <a16:creationId xmlns:a16="http://schemas.microsoft.com/office/drawing/2014/main" id="{C9FF7604-DDDB-476A-A376-759E1769B24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（１）クレジットカード決済</a:t>
            </a:r>
            <a:endParaRPr lang="ja-JP" altLang="en-US" u="sng">
              <a:solidFill>
                <a:srgbClr val="FF0000"/>
              </a:solidFill>
              <a:latin typeface="Times" panose="02020603050405020304" pitchFamily="18" charset="0"/>
              <a:ea typeface="Osaka"/>
            </a:endParaRPr>
          </a:p>
        </p:txBody>
      </p:sp>
      <p:pic>
        <p:nvPicPr>
          <p:cNvPr id="9" name="図 2">
            <a:extLst>
              <a:ext uri="{FF2B5EF4-FFF2-40B4-BE49-F238E27FC236}">
                <a16:creationId xmlns:a16="http://schemas.microsoft.com/office/drawing/2014/main" id="{ABF96BC3-B874-4EA9-B380-0A575A61E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2222645"/>
            <a:ext cx="6912446" cy="437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四角形: 角を丸くする 7">
            <a:extLst>
              <a:ext uri="{FF2B5EF4-FFF2-40B4-BE49-F238E27FC236}">
                <a16:creationId xmlns:a16="http://schemas.microsoft.com/office/drawing/2014/main" id="{2B6A0852-3148-4A84-818F-AEDBD131940F}"/>
              </a:ext>
            </a:extLst>
          </p:cNvPr>
          <p:cNvSpPr/>
          <p:nvPr/>
        </p:nvSpPr>
        <p:spPr>
          <a:xfrm>
            <a:off x="2194840" y="3140969"/>
            <a:ext cx="1750048" cy="10801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スライド番号プレースホルダー 3">
            <a:extLst>
              <a:ext uri="{FF2B5EF4-FFF2-40B4-BE49-F238E27FC236}">
                <a16:creationId xmlns:a16="http://schemas.microsoft.com/office/drawing/2014/main" id="{DAD455C3-5747-49E4-9796-D7CF6671DB5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7DDC23C-6AF1-42A0-872B-BFF4E173A6E0}" type="slidenum">
              <a:rPr lang="en-US" altLang="ja-JP" sz="1000" smtClean="0">
                <a:ea typeface="Osaka"/>
              </a:rPr>
              <a:pPr>
                <a:spcBef>
                  <a:spcPct val="0"/>
                </a:spcBef>
                <a:buClrTx/>
                <a:buFontTx/>
                <a:buNone/>
              </a:pPr>
              <a:t>63</a:t>
            </a:fld>
            <a:endParaRPr lang="en-US" altLang="ja-JP" sz="1000">
              <a:ea typeface="Osaka"/>
            </a:endParaRPr>
          </a:p>
        </p:txBody>
      </p:sp>
      <p:sp>
        <p:nvSpPr>
          <p:cNvPr id="129029" name="Rectangle 2">
            <a:extLst>
              <a:ext uri="{FF2B5EF4-FFF2-40B4-BE49-F238E27FC236}">
                <a16:creationId xmlns:a16="http://schemas.microsoft.com/office/drawing/2014/main" id="{5758F35C-462D-4DC1-B917-08C20BD1793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29030" name="テキスト ボックス 11">
            <a:extLst>
              <a:ext uri="{FF2B5EF4-FFF2-40B4-BE49-F238E27FC236}">
                <a16:creationId xmlns:a16="http://schemas.microsoft.com/office/drawing/2014/main" id="{FF14B46B-93A8-4369-9819-795BDF3B2AF7}"/>
              </a:ext>
            </a:extLst>
          </p:cNvPr>
          <p:cNvSpPr txBox="1">
            <a:spLocks noChangeArrowheads="1"/>
          </p:cNvSpPr>
          <p:nvPr/>
        </p:nvSpPr>
        <p:spPr bwMode="auto">
          <a:xfrm>
            <a:off x="74613" y="981075"/>
            <a:ext cx="9831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・手数料の支払い待ちの案件（審査が完了し、状態が「承認」のもの）が一覧表示されます。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・クレジットカード決済を行う証明書を「カートに追加」又は「全てカートに追加」で選択して、</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　「カートに進む」をクリックします。</a:t>
            </a:r>
            <a:endParaRPr lang="en-US" altLang="ja-JP" sz="1600" dirty="0">
              <a:latin typeface="Times" panose="02020603050405020304" pitchFamily="18" charset="0"/>
              <a:ea typeface="Osaka"/>
            </a:endParaRPr>
          </a:p>
        </p:txBody>
      </p:sp>
      <p:sp>
        <p:nvSpPr>
          <p:cNvPr id="129034" name="正方形/長方形 11">
            <a:extLst>
              <a:ext uri="{FF2B5EF4-FFF2-40B4-BE49-F238E27FC236}">
                <a16:creationId xmlns:a16="http://schemas.microsoft.com/office/drawing/2014/main" id="{34CA2716-CBDF-49EA-A424-9DA7DABDB04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3" name="図 2">
            <a:extLst>
              <a:ext uri="{FF2B5EF4-FFF2-40B4-BE49-F238E27FC236}">
                <a16:creationId xmlns:a16="http://schemas.microsoft.com/office/drawing/2014/main" id="{1444F3F8-4A9B-44DF-B1DD-96E84C9A602B}"/>
              </a:ext>
            </a:extLst>
          </p:cNvPr>
          <p:cNvPicPr>
            <a:picLocks noChangeAspect="1"/>
          </p:cNvPicPr>
          <p:nvPr/>
        </p:nvPicPr>
        <p:blipFill>
          <a:blip r:embed="rId3"/>
          <a:stretch>
            <a:fillRect/>
          </a:stretch>
        </p:blipFill>
        <p:spPr>
          <a:xfrm>
            <a:off x="455964" y="1988840"/>
            <a:ext cx="8313460" cy="4320480"/>
          </a:xfrm>
          <a:prstGeom prst="rect">
            <a:avLst/>
          </a:prstGeom>
        </p:spPr>
      </p:pic>
      <p:sp>
        <p:nvSpPr>
          <p:cNvPr id="13" name="四角形: 角を丸くする 12">
            <a:extLst>
              <a:ext uri="{FF2B5EF4-FFF2-40B4-BE49-F238E27FC236}">
                <a16:creationId xmlns:a16="http://schemas.microsoft.com/office/drawing/2014/main" id="{1FC89461-F62A-4EA7-86B0-A8BC840B05A7}"/>
              </a:ext>
            </a:extLst>
          </p:cNvPr>
          <p:cNvSpPr/>
          <p:nvPr/>
        </p:nvSpPr>
        <p:spPr>
          <a:xfrm>
            <a:off x="704528" y="3140968"/>
            <a:ext cx="72072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7" name="四角形: 角を丸くする 16">
            <a:extLst>
              <a:ext uri="{FF2B5EF4-FFF2-40B4-BE49-F238E27FC236}">
                <a16:creationId xmlns:a16="http://schemas.microsoft.com/office/drawing/2014/main" id="{AE232D71-55C3-4319-8C00-38C5E5AB1033}"/>
              </a:ext>
            </a:extLst>
          </p:cNvPr>
          <p:cNvSpPr/>
          <p:nvPr/>
        </p:nvSpPr>
        <p:spPr>
          <a:xfrm>
            <a:off x="3872880" y="5737792"/>
            <a:ext cx="1080120" cy="3555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スライド番号プレースホルダー 3">
            <a:extLst>
              <a:ext uri="{FF2B5EF4-FFF2-40B4-BE49-F238E27FC236}">
                <a16:creationId xmlns:a16="http://schemas.microsoft.com/office/drawing/2014/main" id="{E27E9EC4-17D4-496E-8D6B-B80D0733E7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081AFF9-B4E1-4E0B-8347-FC58AAF977D5}" type="slidenum">
              <a:rPr lang="en-US" altLang="ja-JP" sz="1000" smtClean="0">
                <a:ea typeface="Osaka"/>
              </a:rPr>
              <a:pPr>
                <a:spcBef>
                  <a:spcPct val="0"/>
                </a:spcBef>
                <a:buClrTx/>
                <a:buFontTx/>
                <a:buNone/>
              </a:pPr>
              <a:t>64</a:t>
            </a:fld>
            <a:endParaRPr lang="en-US" altLang="ja-JP" sz="1000">
              <a:ea typeface="Osaka"/>
            </a:endParaRPr>
          </a:p>
        </p:txBody>
      </p:sp>
      <p:sp>
        <p:nvSpPr>
          <p:cNvPr id="131076" name="Rectangle 2">
            <a:extLst>
              <a:ext uri="{FF2B5EF4-FFF2-40B4-BE49-F238E27FC236}">
                <a16:creationId xmlns:a16="http://schemas.microsoft.com/office/drawing/2014/main" id="{2EB53321-6916-474C-BC06-CEA80E1689F2}"/>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rPr>
              <a:t>４．クレジットカード決済</a:t>
            </a:r>
          </a:p>
        </p:txBody>
      </p:sp>
      <p:sp>
        <p:nvSpPr>
          <p:cNvPr id="131077" name="テキスト ボックス 11">
            <a:extLst>
              <a:ext uri="{FF2B5EF4-FFF2-40B4-BE49-F238E27FC236}">
                <a16:creationId xmlns:a16="http://schemas.microsoft.com/office/drawing/2014/main" id="{29F141DA-C9BC-4D60-A60C-3DA64AFE11A3}"/>
              </a:ext>
            </a:extLst>
          </p:cNvPr>
          <p:cNvSpPr txBox="1">
            <a:spLocks noChangeArrowheads="1"/>
          </p:cNvSpPr>
          <p:nvPr/>
        </p:nvSpPr>
        <p:spPr bwMode="auto">
          <a:xfrm>
            <a:off x="74613" y="955675"/>
            <a:ext cx="95773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・前画面で選んだ証明書の一覧と、手数料の決済金額合計が表示されます。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・申請する内容を確認後、「決済サイトへ進む」をクリックします。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・「カートから削除」をクリックすると、前画面の申請一覧に表示が戻ります。</a:t>
            </a:r>
            <a:endParaRPr lang="en-US" altLang="ja-JP" sz="1600" dirty="0">
              <a:latin typeface="Times" panose="02020603050405020304" pitchFamily="18" charset="0"/>
              <a:ea typeface="Osaka"/>
            </a:endParaRPr>
          </a:p>
          <a:p>
            <a:pPr>
              <a:spcBef>
                <a:spcPct val="0"/>
              </a:spcBef>
              <a:buClrTx/>
              <a:buNone/>
            </a:pPr>
            <a:r>
              <a:rPr lang="ja-JP" altLang="en-US" sz="1600" dirty="0">
                <a:latin typeface="Times" panose="02020603050405020304" pitchFamily="18" charset="0"/>
                <a:ea typeface="Osaka"/>
              </a:rPr>
              <a:t>・決済サイトにて</a:t>
            </a:r>
            <a:r>
              <a:rPr lang="ja-JP" altLang="en-US" sz="1600" dirty="0">
                <a:solidFill>
                  <a:srgbClr val="FF0000"/>
                </a:solidFill>
                <a:latin typeface="Times" panose="02020603050405020304" pitchFamily="18" charset="0"/>
                <a:ea typeface="Osaka"/>
              </a:rPr>
              <a:t>５分以内</a:t>
            </a:r>
            <a:r>
              <a:rPr lang="ja-JP" altLang="en-US" sz="1600" dirty="0">
                <a:latin typeface="Times" panose="02020603050405020304" pitchFamily="18" charset="0"/>
                <a:ea typeface="Osaka"/>
              </a:rPr>
              <a:t>に決済を完了してください。</a:t>
            </a:r>
            <a:endParaRPr lang="en-US" altLang="ja-JP" sz="1600" dirty="0">
              <a:latin typeface="Times" panose="02020603050405020304" pitchFamily="18" charset="0"/>
              <a:ea typeface="Osaka"/>
            </a:endParaRPr>
          </a:p>
          <a:p>
            <a:pPr>
              <a:spcBef>
                <a:spcPct val="0"/>
              </a:spcBef>
              <a:buClrTx/>
              <a:buFontTx/>
              <a:buNone/>
            </a:pPr>
            <a:r>
              <a:rPr lang="ja-JP" altLang="en-US" sz="1600" dirty="0">
                <a:solidFill>
                  <a:srgbClr val="FF0000"/>
                </a:solidFill>
                <a:latin typeface="Times" panose="02020603050405020304" pitchFamily="18" charset="0"/>
                <a:ea typeface="Osaka"/>
              </a:rPr>
              <a:t>（注）クレジット決済完了後、返金には応じられません。</a:t>
            </a:r>
            <a:endParaRPr lang="en-US" altLang="ja-JP" sz="1600" dirty="0">
              <a:solidFill>
                <a:srgbClr val="FF0000"/>
              </a:solidFill>
              <a:latin typeface="Times" panose="02020603050405020304" pitchFamily="18" charset="0"/>
              <a:ea typeface="Osaka"/>
            </a:endParaRPr>
          </a:p>
        </p:txBody>
      </p:sp>
      <p:sp>
        <p:nvSpPr>
          <p:cNvPr id="11" name="四角形: 角を丸くする 10">
            <a:extLst>
              <a:ext uri="{FF2B5EF4-FFF2-40B4-BE49-F238E27FC236}">
                <a16:creationId xmlns:a16="http://schemas.microsoft.com/office/drawing/2014/main" id="{E61DCCC9-D3F3-4175-B893-6A0F7275146F}"/>
              </a:ext>
            </a:extLst>
          </p:cNvPr>
          <p:cNvSpPr/>
          <p:nvPr/>
        </p:nvSpPr>
        <p:spPr>
          <a:xfrm>
            <a:off x="2216150" y="4725988"/>
            <a:ext cx="863600" cy="21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31080" name="正方形/長方形 11">
            <a:extLst>
              <a:ext uri="{FF2B5EF4-FFF2-40B4-BE49-F238E27FC236}">
                <a16:creationId xmlns:a16="http://schemas.microsoft.com/office/drawing/2014/main" id="{E162171B-AE49-4273-A294-134FAC5DB42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3" name="図 2">
            <a:extLst>
              <a:ext uri="{FF2B5EF4-FFF2-40B4-BE49-F238E27FC236}">
                <a16:creationId xmlns:a16="http://schemas.microsoft.com/office/drawing/2014/main" id="{D9BBD2CB-0EB1-4CBD-BDA9-A19EA7A93603}"/>
              </a:ext>
            </a:extLst>
          </p:cNvPr>
          <p:cNvPicPr>
            <a:picLocks noChangeAspect="1"/>
          </p:cNvPicPr>
          <p:nvPr/>
        </p:nvPicPr>
        <p:blipFill>
          <a:blip r:embed="rId3"/>
          <a:stretch>
            <a:fillRect/>
          </a:stretch>
        </p:blipFill>
        <p:spPr>
          <a:xfrm>
            <a:off x="848544" y="2564904"/>
            <a:ext cx="7329264" cy="3703323"/>
          </a:xfrm>
          <a:prstGeom prst="rect">
            <a:avLst/>
          </a:prstGeom>
        </p:spPr>
      </p:pic>
      <p:sp>
        <p:nvSpPr>
          <p:cNvPr id="12" name="四角形: 角を丸くする 11">
            <a:extLst>
              <a:ext uri="{FF2B5EF4-FFF2-40B4-BE49-F238E27FC236}">
                <a16:creationId xmlns:a16="http://schemas.microsoft.com/office/drawing/2014/main" id="{F7B2C68E-C4AC-4AE9-8922-96DAB8FAB42A}"/>
              </a:ext>
            </a:extLst>
          </p:cNvPr>
          <p:cNvSpPr/>
          <p:nvPr/>
        </p:nvSpPr>
        <p:spPr>
          <a:xfrm>
            <a:off x="3839097" y="5780211"/>
            <a:ext cx="1744141" cy="385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スライド番号プレースホルダー 3">
            <a:extLst>
              <a:ext uri="{FF2B5EF4-FFF2-40B4-BE49-F238E27FC236}">
                <a16:creationId xmlns:a16="http://schemas.microsoft.com/office/drawing/2014/main" id="{DC543438-A73E-480C-8489-D9B6CBBFAF8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7290E27-ED43-4B5B-A3FE-510CF7F36B16}" type="slidenum">
              <a:rPr lang="en-US" altLang="ja-JP" sz="1000" smtClean="0">
                <a:ea typeface="Osaka"/>
              </a:rPr>
              <a:pPr>
                <a:spcBef>
                  <a:spcPct val="0"/>
                </a:spcBef>
                <a:buClrTx/>
                <a:buFontTx/>
                <a:buNone/>
              </a:pPr>
              <a:t>65</a:t>
            </a:fld>
            <a:endParaRPr lang="en-US" altLang="ja-JP" sz="1000">
              <a:ea typeface="Osaka"/>
            </a:endParaRPr>
          </a:p>
        </p:txBody>
      </p:sp>
      <p:sp>
        <p:nvSpPr>
          <p:cNvPr id="123908" name="Rectangle 2">
            <a:extLst>
              <a:ext uri="{FF2B5EF4-FFF2-40B4-BE49-F238E27FC236}">
                <a16:creationId xmlns:a16="http://schemas.microsoft.com/office/drawing/2014/main" id="{74CEEF2D-6A4C-4691-8266-1B016C26573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23909" name="テキスト ボックス 11">
            <a:extLst>
              <a:ext uri="{FF2B5EF4-FFF2-40B4-BE49-F238E27FC236}">
                <a16:creationId xmlns:a16="http://schemas.microsoft.com/office/drawing/2014/main" id="{6AF4162F-BF81-4750-938F-FC402436EF1F}"/>
              </a:ext>
            </a:extLst>
          </p:cNvPr>
          <p:cNvSpPr txBox="1">
            <a:spLocks noChangeArrowheads="1"/>
          </p:cNvSpPr>
          <p:nvPr/>
        </p:nvSpPr>
        <p:spPr bwMode="auto">
          <a:xfrm>
            <a:off x="74613" y="955675"/>
            <a:ext cx="9577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・前画面で選んだ証明書の手数料の合計額が表示されます。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・「クレジット」を選択して「進む」ボタンをクリックします。</a:t>
            </a:r>
            <a:endParaRPr lang="en-US" altLang="ja-JP" sz="1600" dirty="0">
              <a:latin typeface="Times" panose="02020603050405020304" pitchFamily="18" charset="0"/>
              <a:ea typeface="Osaka"/>
            </a:endParaRPr>
          </a:p>
          <a:p>
            <a:pPr>
              <a:spcBef>
                <a:spcPct val="0"/>
              </a:spcBef>
              <a:buClrTx/>
              <a:buFontTx/>
              <a:buNone/>
            </a:pPr>
            <a:r>
              <a:rPr lang="en-US" altLang="ja-JP" sz="1600" dirty="0">
                <a:latin typeface="Times" panose="02020603050405020304" pitchFamily="18" charset="0"/>
                <a:ea typeface="Osaka"/>
              </a:rPr>
              <a:t>※</a:t>
            </a:r>
            <a:r>
              <a:rPr lang="ja-JP" altLang="en-US" sz="1600" dirty="0">
                <a:latin typeface="Times" panose="02020603050405020304" pitchFamily="18" charset="0"/>
                <a:ea typeface="Osaka"/>
              </a:rPr>
              <a:t>下図の例では、</a:t>
            </a:r>
            <a:r>
              <a:rPr lang="en-US" altLang="ja-JP" sz="1600" dirty="0">
                <a:latin typeface="Times" panose="02020603050405020304" pitchFamily="18" charset="0"/>
                <a:ea typeface="Osaka"/>
              </a:rPr>
              <a:t>1,100</a:t>
            </a:r>
            <a:r>
              <a:rPr lang="ja-JP" altLang="en-US" sz="1600" dirty="0">
                <a:latin typeface="Times" panose="02020603050405020304" pitchFamily="18" charset="0"/>
                <a:ea typeface="Osaka"/>
              </a:rPr>
              <a:t>円の証明書２件を選択し、合計</a:t>
            </a:r>
            <a:r>
              <a:rPr lang="en-US" altLang="ja-JP" sz="1600" dirty="0">
                <a:latin typeface="Times" panose="02020603050405020304" pitchFamily="18" charset="0"/>
                <a:ea typeface="Osaka"/>
              </a:rPr>
              <a:t>2,200</a:t>
            </a:r>
            <a:r>
              <a:rPr lang="ja-JP" altLang="en-US" sz="1600" dirty="0">
                <a:latin typeface="Times" panose="02020603050405020304" pitchFamily="18" charset="0"/>
                <a:ea typeface="Osaka"/>
              </a:rPr>
              <a:t>円分のクレジット決済を行っています。</a:t>
            </a:r>
            <a:endParaRPr lang="en-US" altLang="ja-JP" sz="1600" dirty="0">
              <a:latin typeface="Times" panose="02020603050405020304" pitchFamily="18" charset="0"/>
              <a:ea typeface="Osaka"/>
            </a:endParaRPr>
          </a:p>
        </p:txBody>
      </p:sp>
      <p:sp>
        <p:nvSpPr>
          <p:cNvPr id="123912" name="正方形/長方形 11">
            <a:extLst>
              <a:ext uri="{FF2B5EF4-FFF2-40B4-BE49-F238E27FC236}">
                <a16:creationId xmlns:a16="http://schemas.microsoft.com/office/drawing/2014/main" id="{4415BFEA-BB33-4974-801D-80842D739C3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3" name="図 2">
            <a:extLst>
              <a:ext uri="{FF2B5EF4-FFF2-40B4-BE49-F238E27FC236}">
                <a16:creationId xmlns:a16="http://schemas.microsoft.com/office/drawing/2014/main" id="{8EFB1764-397D-4D18-91F0-791EE0830704}"/>
              </a:ext>
            </a:extLst>
          </p:cNvPr>
          <p:cNvPicPr>
            <a:picLocks noChangeAspect="1"/>
          </p:cNvPicPr>
          <p:nvPr/>
        </p:nvPicPr>
        <p:blipFill>
          <a:blip r:embed="rId3"/>
          <a:stretch>
            <a:fillRect/>
          </a:stretch>
        </p:blipFill>
        <p:spPr>
          <a:xfrm>
            <a:off x="1242641" y="2134085"/>
            <a:ext cx="6480720" cy="4155836"/>
          </a:xfrm>
          <a:prstGeom prst="rect">
            <a:avLst/>
          </a:prstGeom>
        </p:spPr>
      </p:pic>
      <p:sp>
        <p:nvSpPr>
          <p:cNvPr id="12" name="四角形: 角を丸くする 11">
            <a:extLst>
              <a:ext uri="{FF2B5EF4-FFF2-40B4-BE49-F238E27FC236}">
                <a16:creationId xmlns:a16="http://schemas.microsoft.com/office/drawing/2014/main" id="{3B61255B-F021-40A3-B3CA-634397FD1B35}"/>
              </a:ext>
            </a:extLst>
          </p:cNvPr>
          <p:cNvSpPr/>
          <p:nvPr/>
        </p:nvSpPr>
        <p:spPr>
          <a:xfrm>
            <a:off x="3800872" y="5373216"/>
            <a:ext cx="1944216"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1" name="四角形: 角を丸くする 10">
            <a:extLst>
              <a:ext uri="{FF2B5EF4-FFF2-40B4-BE49-F238E27FC236}">
                <a16:creationId xmlns:a16="http://schemas.microsoft.com/office/drawing/2014/main" id="{7AEE6AA6-2CEA-413C-AF78-7941253E6F40}"/>
              </a:ext>
            </a:extLst>
          </p:cNvPr>
          <p:cNvSpPr/>
          <p:nvPr/>
        </p:nvSpPr>
        <p:spPr>
          <a:xfrm>
            <a:off x="2001168" y="4941168"/>
            <a:ext cx="863600" cy="21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スライド番号プレースホルダー 3">
            <a:extLst>
              <a:ext uri="{FF2B5EF4-FFF2-40B4-BE49-F238E27FC236}">
                <a16:creationId xmlns:a16="http://schemas.microsoft.com/office/drawing/2014/main" id="{F8EF319F-EED5-4612-B352-04FDD821645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9945B1B-E790-4B51-95E0-2CC1526C89D2}" type="slidenum">
              <a:rPr lang="en-US" altLang="ja-JP" sz="1000" smtClean="0">
                <a:ea typeface="Osaka"/>
              </a:rPr>
              <a:pPr>
                <a:spcBef>
                  <a:spcPct val="0"/>
                </a:spcBef>
                <a:buClrTx/>
                <a:buFontTx/>
                <a:buNone/>
              </a:pPr>
              <a:t>66</a:t>
            </a:fld>
            <a:endParaRPr lang="en-US" altLang="ja-JP" sz="1000">
              <a:ea typeface="Osaka"/>
            </a:endParaRPr>
          </a:p>
        </p:txBody>
      </p:sp>
      <p:sp>
        <p:nvSpPr>
          <p:cNvPr id="133124" name="Rectangle 2">
            <a:extLst>
              <a:ext uri="{FF2B5EF4-FFF2-40B4-BE49-F238E27FC236}">
                <a16:creationId xmlns:a16="http://schemas.microsoft.com/office/drawing/2014/main" id="{2B8B247E-00F0-4A01-A880-225AA6CEDCE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33127" name="テキスト ボックス 11">
            <a:extLst>
              <a:ext uri="{FF2B5EF4-FFF2-40B4-BE49-F238E27FC236}">
                <a16:creationId xmlns:a16="http://schemas.microsoft.com/office/drawing/2014/main" id="{07E3DC97-5725-401E-A410-6CB21CCD45DF}"/>
              </a:ext>
            </a:extLst>
          </p:cNvPr>
          <p:cNvSpPr txBox="1">
            <a:spLocks noChangeArrowheads="1"/>
          </p:cNvSpPr>
          <p:nvPr/>
        </p:nvSpPr>
        <p:spPr bwMode="auto">
          <a:xfrm>
            <a:off x="166688" y="982663"/>
            <a:ext cx="9577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・お支払い方法、カード番号、カード有効期間、セキュリティコードを入力して、</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　「決済する」ボタンをクリックします。</a:t>
            </a:r>
            <a:endParaRPr lang="en-US" altLang="ja-JP" sz="1600" dirty="0">
              <a:latin typeface="Times" panose="02020603050405020304" pitchFamily="18" charset="0"/>
              <a:ea typeface="Osaka"/>
            </a:endParaRPr>
          </a:p>
        </p:txBody>
      </p:sp>
      <p:sp>
        <p:nvSpPr>
          <p:cNvPr id="133128" name="正方形/長方形 11">
            <a:extLst>
              <a:ext uri="{FF2B5EF4-FFF2-40B4-BE49-F238E27FC236}">
                <a16:creationId xmlns:a16="http://schemas.microsoft.com/office/drawing/2014/main" id="{0C5BC3C2-CB90-4210-A976-D5C4D164E541}"/>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3" name="図 2">
            <a:extLst>
              <a:ext uri="{FF2B5EF4-FFF2-40B4-BE49-F238E27FC236}">
                <a16:creationId xmlns:a16="http://schemas.microsoft.com/office/drawing/2014/main" id="{288BD9B8-7486-4A68-AB6B-2959ACA7014C}"/>
              </a:ext>
            </a:extLst>
          </p:cNvPr>
          <p:cNvPicPr>
            <a:picLocks noChangeAspect="1"/>
          </p:cNvPicPr>
          <p:nvPr/>
        </p:nvPicPr>
        <p:blipFill>
          <a:blip r:embed="rId3"/>
          <a:stretch>
            <a:fillRect/>
          </a:stretch>
        </p:blipFill>
        <p:spPr>
          <a:xfrm>
            <a:off x="2144688" y="1809331"/>
            <a:ext cx="5921286" cy="4604589"/>
          </a:xfrm>
          <a:prstGeom prst="rect">
            <a:avLst/>
          </a:prstGeom>
        </p:spPr>
      </p:pic>
      <p:sp>
        <p:nvSpPr>
          <p:cNvPr id="7" name="四角形: 角を丸くする 6">
            <a:extLst>
              <a:ext uri="{FF2B5EF4-FFF2-40B4-BE49-F238E27FC236}">
                <a16:creationId xmlns:a16="http://schemas.microsoft.com/office/drawing/2014/main" id="{26FCEAB9-6FAC-49D4-B03D-81AFFD260028}"/>
              </a:ext>
            </a:extLst>
          </p:cNvPr>
          <p:cNvSpPr/>
          <p:nvPr/>
        </p:nvSpPr>
        <p:spPr>
          <a:xfrm>
            <a:off x="2792760" y="3027363"/>
            <a:ext cx="3597275" cy="1409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8" name="四角形: 角を丸くする 7">
            <a:extLst>
              <a:ext uri="{FF2B5EF4-FFF2-40B4-BE49-F238E27FC236}">
                <a16:creationId xmlns:a16="http://schemas.microsoft.com/office/drawing/2014/main" id="{72C0901D-B702-497B-8354-D47092DD99E9}"/>
              </a:ext>
            </a:extLst>
          </p:cNvPr>
          <p:cNvSpPr/>
          <p:nvPr/>
        </p:nvSpPr>
        <p:spPr>
          <a:xfrm>
            <a:off x="4520952" y="4524374"/>
            <a:ext cx="1672902" cy="2727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スライド番号プレースホルダー 3">
            <a:extLst>
              <a:ext uri="{FF2B5EF4-FFF2-40B4-BE49-F238E27FC236}">
                <a16:creationId xmlns:a16="http://schemas.microsoft.com/office/drawing/2014/main" id="{F9C89109-824C-46C8-8E0A-D6E0130677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0F50EFA-D376-42C4-8FED-769326A7751A}" type="slidenum">
              <a:rPr lang="en-US" altLang="ja-JP" sz="1000" smtClean="0">
                <a:ea typeface="Osaka"/>
              </a:rPr>
              <a:pPr>
                <a:spcBef>
                  <a:spcPct val="0"/>
                </a:spcBef>
                <a:buClrTx/>
                <a:buFontTx/>
                <a:buNone/>
              </a:pPr>
              <a:t>67</a:t>
            </a:fld>
            <a:endParaRPr lang="en-US" altLang="ja-JP" sz="1000">
              <a:ea typeface="Osaka"/>
            </a:endParaRPr>
          </a:p>
        </p:txBody>
      </p:sp>
      <p:sp>
        <p:nvSpPr>
          <p:cNvPr id="135173" name="Rectangle 2">
            <a:extLst>
              <a:ext uri="{FF2B5EF4-FFF2-40B4-BE49-F238E27FC236}">
                <a16:creationId xmlns:a16="http://schemas.microsoft.com/office/drawing/2014/main" id="{BDCC4555-8379-4BFD-BF3E-CD5C2E418F8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35176" name="テキスト ボックス 11">
            <a:extLst>
              <a:ext uri="{FF2B5EF4-FFF2-40B4-BE49-F238E27FC236}">
                <a16:creationId xmlns:a16="http://schemas.microsoft.com/office/drawing/2014/main" id="{C902DDCD-4DC5-4280-ABAA-EFE39A9A3473}"/>
              </a:ext>
            </a:extLst>
          </p:cNvPr>
          <p:cNvSpPr txBox="1">
            <a:spLocks noChangeArrowheads="1"/>
          </p:cNvSpPr>
          <p:nvPr/>
        </p:nvSpPr>
        <p:spPr bwMode="auto">
          <a:xfrm>
            <a:off x="131763" y="895350"/>
            <a:ext cx="9577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・金額を確認し、「決済する」ボタンを押します。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・決済完了後は必ず「進む」ボタンをクリックしてください。クリックしないと、商工会議所側で決済完了の確認が取れないため、確認が完了するまでの間、証明書の印刷ができません。</a:t>
            </a:r>
            <a:endParaRPr lang="en-US" altLang="ja-JP" sz="1600">
              <a:latin typeface="Times" panose="02020603050405020304" pitchFamily="18" charset="0"/>
              <a:ea typeface="Osaka"/>
            </a:endParaRPr>
          </a:p>
        </p:txBody>
      </p:sp>
      <p:sp>
        <p:nvSpPr>
          <p:cNvPr id="135177" name="正方形/長方形 11">
            <a:extLst>
              <a:ext uri="{FF2B5EF4-FFF2-40B4-BE49-F238E27FC236}">
                <a16:creationId xmlns:a16="http://schemas.microsoft.com/office/drawing/2014/main" id="{4D58BBD5-A1C0-4CAC-8FCD-E3704D9F455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3" name="図 2">
            <a:extLst>
              <a:ext uri="{FF2B5EF4-FFF2-40B4-BE49-F238E27FC236}">
                <a16:creationId xmlns:a16="http://schemas.microsoft.com/office/drawing/2014/main" id="{53F92677-97E5-4603-8F0A-C443A90C697A}"/>
              </a:ext>
            </a:extLst>
          </p:cNvPr>
          <p:cNvPicPr>
            <a:picLocks noChangeAspect="1"/>
          </p:cNvPicPr>
          <p:nvPr/>
        </p:nvPicPr>
        <p:blipFill>
          <a:blip r:embed="rId3"/>
          <a:stretch>
            <a:fillRect/>
          </a:stretch>
        </p:blipFill>
        <p:spPr>
          <a:xfrm>
            <a:off x="2648744" y="1700808"/>
            <a:ext cx="3945087" cy="2800970"/>
          </a:xfrm>
          <a:prstGeom prst="rect">
            <a:avLst/>
          </a:prstGeom>
        </p:spPr>
      </p:pic>
      <p:sp>
        <p:nvSpPr>
          <p:cNvPr id="11" name="四角形: 角を丸くする 10">
            <a:extLst>
              <a:ext uri="{FF2B5EF4-FFF2-40B4-BE49-F238E27FC236}">
                <a16:creationId xmlns:a16="http://schemas.microsoft.com/office/drawing/2014/main" id="{C1C9C059-A9AF-4D5F-A295-B28CB3BA9D8D}"/>
              </a:ext>
            </a:extLst>
          </p:cNvPr>
          <p:cNvSpPr/>
          <p:nvPr/>
        </p:nvSpPr>
        <p:spPr>
          <a:xfrm>
            <a:off x="4161655" y="3344862"/>
            <a:ext cx="1295401" cy="241747"/>
          </a:xfrm>
          <a:prstGeom prst="roundRect">
            <a:avLst>
              <a:gd name="adj"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 name="矢印: 右 9">
            <a:extLst>
              <a:ext uri="{FF2B5EF4-FFF2-40B4-BE49-F238E27FC236}">
                <a16:creationId xmlns:a16="http://schemas.microsoft.com/office/drawing/2014/main" id="{24BCAC69-F407-4539-AEA6-C98CDE502E16}"/>
              </a:ext>
            </a:extLst>
          </p:cNvPr>
          <p:cNvSpPr/>
          <p:nvPr/>
        </p:nvSpPr>
        <p:spPr>
          <a:xfrm rot="5400000">
            <a:off x="4445000" y="3868217"/>
            <a:ext cx="3016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5" name="図 4">
            <a:extLst>
              <a:ext uri="{FF2B5EF4-FFF2-40B4-BE49-F238E27FC236}">
                <a16:creationId xmlns:a16="http://schemas.microsoft.com/office/drawing/2014/main" id="{1FCCC6CE-FD9C-48BD-A58F-971BF60FA50F}"/>
              </a:ext>
            </a:extLst>
          </p:cNvPr>
          <p:cNvPicPr>
            <a:picLocks noChangeAspect="1"/>
          </p:cNvPicPr>
          <p:nvPr/>
        </p:nvPicPr>
        <p:blipFill>
          <a:blip r:embed="rId4"/>
          <a:stretch>
            <a:fillRect/>
          </a:stretch>
        </p:blipFill>
        <p:spPr>
          <a:xfrm>
            <a:off x="2792760" y="4689567"/>
            <a:ext cx="3744416" cy="2051802"/>
          </a:xfrm>
          <a:prstGeom prst="rect">
            <a:avLst/>
          </a:prstGeom>
        </p:spPr>
      </p:pic>
      <p:sp>
        <p:nvSpPr>
          <p:cNvPr id="12" name="四角形: 角を丸くする 11">
            <a:extLst>
              <a:ext uri="{FF2B5EF4-FFF2-40B4-BE49-F238E27FC236}">
                <a16:creationId xmlns:a16="http://schemas.microsoft.com/office/drawing/2014/main" id="{9249B542-2483-42CC-BF14-E12C91F40D96}"/>
              </a:ext>
            </a:extLst>
          </p:cNvPr>
          <p:cNvSpPr/>
          <p:nvPr/>
        </p:nvSpPr>
        <p:spPr>
          <a:xfrm>
            <a:off x="4289673" y="6226100"/>
            <a:ext cx="1095375"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B653584-DAB3-43A0-A38F-DA060A95D299}"/>
              </a:ext>
            </a:extLst>
          </p:cNvPr>
          <p:cNvSpPr>
            <a:spLocks noGrp="1"/>
          </p:cNvSpPr>
          <p:nvPr>
            <p:ph type="sldNum" sz="quarter" idx="10"/>
          </p:nvPr>
        </p:nvSpPr>
        <p:spPr/>
        <p:txBody>
          <a:bodyPr/>
          <a:lstStyle/>
          <a:p>
            <a:pPr>
              <a:defRPr/>
            </a:pPr>
            <a:fld id="{F5C618E6-9E23-4B74-AFF0-7BAB2DA8B316}" type="slidenum">
              <a:rPr lang="en-US" altLang="ja-JP" smtClean="0"/>
              <a:pPr>
                <a:defRPr/>
              </a:pPr>
              <a:t>68</a:t>
            </a:fld>
            <a:endParaRPr lang="en-US" altLang="ja-JP"/>
          </a:p>
        </p:txBody>
      </p:sp>
      <p:sp>
        <p:nvSpPr>
          <p:cNvPr id="5" name="フッター プレースホルダー 4">
            <a:extLst>
              <a:ext uri="{FF2B5EF4-FFF2-40B4-BE49-F238E27FC236}">
                <a16:creationId xmlns:a16="http://schemas.microsoft.com/office/drawing/2014/main" id="{DAB809B5-0A97-40B2-B0AB-1982B8B44194}"/>
              </a:ext>
            </a:extLst>
          </p:cNvPr>
          <p:cNvSpPr>
            <a:spLocks noGrp="1"/>
          </p:cNvSpPr>
          <p:nvPr>
            <p:ph type="ftr" sz="quarter" idx="11"/>
          </p:nvPr>
        </p:nvSpPr>
        <p:spPr/>
        <p:txBody>
          <a:bodyPr/>
          <a:lstStyle/>
          <a:p>
            <a:pPr>
              <a:defRPr/>
            </a:pPr>
            <a:r>
              <a:rPr lang="en-US" altLang="ja-JP"/>
              <a:t>Copyright 2018 The Japan Chamber of Commerce and Industry. All rights reserved.</a:t>
            </a:r>
          </a:p>
        </p:txBody>
      </p:sp>
      <p:sp>
        <p:nvSpPr>
          <p:cNvPr id="7" name="Rectangle 2">
            <a:extLst>
              <a:ext uri="{FF2B5EF4-FFF2-40B4-BE49-F238E27FC236}">
                <a16:creationId xmlns:a16="http://schemas.microsoft.com/office/drawing/2014/main" id="{F59D335B-B395-44F0-8581-5BD165F133D1}"/>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rPr>
              <a:t>４．クレジットカード決済</a:t>
            </a:r>
          </a:p>
        </p:txBody>
      </p:sp>
      <p:sp>
        <p:nvSpPr>
          <p:cNvPr id="8" name="正方形/長方形 11">
            <a:extLst>
              <a:ext uri="{FF2B5EF4-FFF2-40B4-BE49-F238E27FC236}">
                <a16:creationId xmlns:a16="http://schemas.microsoft.com/office/drawing/2014/main" id="{4786AA63-C4BC-4A6B-81E5-456F690897E1}"/>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9" name="テキスト ボックス 11">
            <a:extLst>
              <a:ext uri="{FF2B5EF4-FFF2-40B4-BE49-F238E27FC236}">
                <a16:creationId xmlns:a16="http://schemas.microsoft.com/office/drawing/2014/main" id="{8BAF2507-A2F9-483B-B8A1-AC40EF9B2464}"/>
              </a:ext>
            </a:extLst>
          </p:cNvPr>
          <p:cNvSpPr txBox="1">
            <a:spLocks noChangeArrowheads="1"/>
          </p:cNvSpPr>
          <p:nvPr/>
        </p:nvSpPr>
        <p:spPr bwMode="auto">
          <a:xfrm>
            <a:off x="74613" y="955675"/>
            <a:ext cx="9577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　</a:t>
            </a:r>
            <a:r>
              <a:rPr lang="en-US" altLang="ja-JP" sz="1600" dirty="0">
                <a:latin typeface="Times" panose="02020603050405020304" pitchFamily="18" charset="0"/>
                <a:ea typeface="Osaka"/>
              </a:rPr>
              <a:t>※</a:t>
            </a:r>
            <a:r>
              <a:rPr lang="ja-JP" altLang="en-US" sz="1600" dirty="0">
                <a:latin typeface="Times" panose="02020603050405020304" pitchFamily="18" charset="0"/>
                <a:ea typeface="Osaka"/>
              </a:rPr>
              <a:t>決済サイトにて、５分超えてしまうと「エラーが発生しました」とメッセージが出て、</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　　決済画面に進めなくなります。「決済をやめる」をクリックすると、申請一覧画面に戻ります。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　　再度、クレジットカード決済をする証明書を選択して、決済を完了してください。</a:t>
            </a:r>
            <a:endParaRPr lang="en-US" altLang="ja-JP" sz="1600" dirty="0">
              <a:latin typeface="Times" panose="02020603050405020304" pitchFamily="18" charset="0"/>
              <a:ea typeface="Osaka"/>
            </a:endParaRPr>
          </a:p>
        </p:txBody>
      </p:sp>
      <p:pic>
        <p:nvPicPr>
          <p:cNvPr id="12" name="図 11">
            <a:extLst>
              <a:ext uri="{FF2B5EF4-FFF2-40B4-BE49-F238E27FC236}">
                <a16:creationId xmlns:a16="http://schemas.microsoft.com/office/drawing/2014/main" id="{B3243D21-4935-4EB0-9CE7-6AE75873BBC4}"/>
              </a:ext>
            </a:extLst>
          </p:cNvPr>
          <p:cNvPicPr>
            <a:picLocks noChangeAspect="1"/>
          </p:cNvPicPr>
          <p:nvPr/>
        </p:nvPicPr>
        <p:blipFill>
          <a:blip r:embed="rId2"/>
          <a:stretch>
            <a:fillRect/>
          </a:stretch>
        </p:blipFill>
        <p:spPr>
          <a:xfrm>
            <a:off x="1580866" y="1743851"/>
            <a:ext cx="4668526" cy="1751100"/>
          </a:xfrm>
          <a:prstGeom prst="rect">
            <a:avLst/>
          </a:prstGeom>
        </p:spPr>
      </p:pic>
      <p:pic>
        <p:nvPicPr>
          <p:cNvPr id="15" name="図 14">
            <a:extLst>
              <a:ext uri="{FF2B5EF4-FFF2-40B4-BE49-F238E27FC236}">
                <a16:creationId xmlns:a16="http://schemas.microsoft.com/office/drawing/2014/main" id="{E5F72E5E-62F5-4B0D-B9F6-8C54B33E0966}"/>
              </a:ext>
            </a:extLst>
          </p:cNvPr>
          <p:cNvPicPr>
            <a:picLocks noChangeAspect="1"/>
          </p:cNvPicPr>
          <p:nvPr/>
        </p:nvPicPr>
        <p:blipFill>
          <a:blip r:embed="rId3"/>
          <a:stretch>
            <a:fillRect/>
          </a:stretch>
        </p:blipFill>
        <p:spPr>
          <a:xfrm>
            <a:off x="1580866" y="3861048"/>
            <a:ext cx="4740286" cy="2791644"/>
          </a:xfrm>
          <a:prstGeom prst="rect">
            <a:avLst/>
          </a:prstGeom>
        </p:spPr>
      </p:pic>
      <p:sp>
        <p:nvSpPr>
          <p:cNvPr id="10" name="矢印: 右 9">
            <a:extLst>
              <a:ext uri="{FF2B5EF4-FFF2-40B4-BE49-F238E27FC236}">
                <a16:creationId xmlns:a16="http://schemas.microsoft.com/office/drawing/2014/main" id="{7C4A0566-E189-4653-B154-B35AB9C7042C}"/>
              </a:ext>
            </a:extLst>
          </p:cNvPr>
          <p:cNvSpPr/>
          <p:nvPr/>
        </p:nvSpPr>
        <p:spPr>
          <a:xfrm rot="5400000">
            <a:off x="3764316" y="3028007"/>
            <a:ext cx="3016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extLst>
      <p:ext uri="{BB962C8B-B14F-4D97-AF65-F5344CB8AC3E}">
        <p14:creationId xmlns:p14="http://schemas.microsoft.com/office/powerpoint/2010/main" val="129317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A305C49A-19FC-4994-8DE9-C4A85DA5F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28" y="2420888"/>
            <a:ext cx="8424936" cy="4169864"/>
          </a:xfrm>
          <a:prstGeom prst="rect">
            <a:avLst/>
          </a:prstGeom>
        </p:spPr>
      </p:pic>
      <p:sp>
        <p:nvSpPr>
          <p:cNvPr id="17410" name="スライド番号プレースホルダー 3">
            <a:extLst>
              <a:ext uri="{FF2B5EF4-FFF2-40B4-BE49-F238E27FC236}">
                <a16:creationId xmlns:a16="http://schemas.microsoft.com/office/drawing/2014/main" id="{7CEF8400-C9CE-45EB-B5AA-043941E0C9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BF891A1-02AC-431E-B5BB-562759891BE1}" type="slidenum">
              <a:rPr lang="en-US" altLang="ja-JP" sz="1000" smtClean="0">
                <a:ea typeface="Osaka"/>
              </a:rPr>
              <a:pPr>
                <a:spcBef>
                  <a:spcPct val="0"/>
                </a:spcBef>
                <a:buClrTx/>
                <a:buFontTx/>
                <a:buNone/>
              </a:pPr>
              <a:t>6</a:t>
            </a:fld>
            <a:endParaRPr lang="en-US" altLang="ja-JP" sz="1000">
              <a:ea typeface="Osaka"/>
            </a:endParaRPr>
          </a:p>
        </p:txBody>
      </p:sp>
      <p:sp>
        <p:nvSpPr>
          <p:cNvPr id="17411" name="テキスト ボックス 11">
            <a:extLst>
              <a:ext uri="{FF2B5EF4-FFF2-40B4-BE49-F238E27FC236}">
                <a16:creationId xmlns:a16="http://schemas.microsoft.com/office/drawing/2014/main" id="{BB9741A1-3371-4DDE-ACEE-A93B42DDC80A}"/>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（１）オンライン発給を実施する商工会議所の確認</a:t>
            </a:r>
            <a:endParaRPr lang="ja-JP" altLang="en-US" u="sng">
              <a:solidFill>
                <a:srgbClr val="FF0000"/>
              </a:solidFill>
              <a:latin typeface="Times" panose="02020603050405020304" pitchFamily="18" charset="0"/>
              <a:ea typeface="Osaka"/>
            </a:endParaRPr>
          </a:p>
        </p:txBody>
      </p:sp>
      <p:sp>
        <p:nvSpPr>
          <p:cNvPr id="17412" name="Rectangle 2">
            <a:extLst>
              <a:ext uri="{FF2B5EF4-FFF2-40B4-BE49-F238E27FC236}">
                <a16:creationId xmlns:a16="http://schemas.microsoft.com/office/drawing/2014/main" id="{567A1375-797D-4EDB-9852-77BCA6AA482E}"/>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17413" name="正方形/長方形 1">
            <a:extLst>
              <a:ext uri="{FF2B5EF4-FFF2-40B4-BE49-F238E27FC236}">
                <a16:creationId xmlns:a16="http://schemas.microsoft.com/office/drawing/2014/main" id="{06D5355A-A87B-4AA7-B37A-B70B0B87A682}"/>
              </a:ext>
            </a:extLst>
          </p:cNvPr>
          <p:cNvSpPr>
            <a:spLocks noChangeArrowheads="1"/>
          </p:cNvSpPr>
          <p:nvPr/>
        </p:nvSpPr>
        <p:spPr bwMode="auto">
          <a:xfrm>
            <a:off x="166688" y="1484313"/>
            <a:ext cx="9610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オンライン発給実施商工会議所の確認</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・商工会議所貿易関係証明広報サイト（</a:t>
            </a:r>
            <a:r>
              <a:rPr lang="en-US" altLang="ja-JP" sz="1400">
                <a:latin typeface="Times" panose="02020603050405020304" pitchFamily="18" charset="0"/>
                <a:ea typeface="Osaka"/>
                <a:hlinkClick r:id="rId4"/>
              </a:rPr>
              <a:t>https://www.jcci.or.jp/boeki/</a:t>
            </a:r>
            <a:r>
              <a:rPr lang="ja-JP" altLang="en-US" sz="1400">
                <a:latin typeface="Times" panose="02020603050405020304" pitchFamily="18" charset="0"/>
                <a:ea typeface="Osaka"/>
              </a:rPr>
              <a:t>）からオンライン発給実施商工会議所一覧を確認</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・オンライン発給を実施する商工会議所の「貿易登録のご案内ページの</a:t>
            </a:r>
            <a:r>
              <a:rPr lang="en-US" altLang="ja-JP" sz="1400">
                <a:latin typeface="Times" panose="02020603050405020304" pitchFamily="18" charset="0"/>
                <a:ea typeface="Osaka"/>
              </a:rPr>
              <a:t>URL</a:t>
            </a:r>
            <a:r>
              <a:rPr lang="ja-JP" altLang="en-US" sz="1400">
                <a:latin typeface="Times" panose="02020603050405020304" pitchFamily="18" charset="0"/>
                <a:ea typeface="Osaka"/>
              </a:rPr>
              <a:t>」をクリック</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a:t>
            </a:r>
            <a:r>
              <a:rPr lang="en-US" altLang="ja-JP" sz="1400">
                <a:latin typeface="Times" panose="02020603050405020304" pitchFamily="18" charset="0"/>
                <a:ea typeface="Osaka"/>
              </a:rPr>
              <a:t>※</a:t>
            </a:r>
            <a:r>
              <a:rPr lang="ja-JP" altLang="en-US" sz="1400">
                <a:latin typeface="Times" panose="02020603050405020304" pitchFamily="18" charset="0"/>
                <a:ea typeface="Osaka"/>
              </a:rPr>
              <a:t>貿易登録受付前の場合、</a:t>
            </a:r>
            <a:r>
              <a:rPr lang="en-US" altLang="ja-JP" sz="1400">
                <a:latin typeface="Times" panose="02020603050405020304" pitchFamily="18" charset="0"/>
                <a:ea typeface="Osaka"/>
              </a:rPr>
              <a:t>URL</a:t>
            </a:r>
            <a:r>
              <a:rPr lang="ja-JP" altLang="en-US" sz="1400">
                <a:latin typeface="Times" panose="02020603050405020304" pitchFamily="18" charset="0"/>
                <a:ea typeface="Osaka"/>
              </a:rPr>
              <a:t>が空欄となります。</a:t>
            </a:r>
            <a:endParaRPr lang="en-US" altLang="ja-JP" sz="1400">
              <a:latin typeface="Times" panose="02020603050405020304" pitchFamily="18" charset="0"/>
              <a:ea typeface="Osaka"/>
            </a:endParaRPr>
          </a:p>
        </p:txBody>
      </p:sp>
      <p:sp>
        <p:nvSpPr>
          <p:cNvPr id="15" name="四角形: 角を丸くする 14">
            <a:extLst>
              <a:ext uri="{FF2B5EF4-FFF2-40B4-BE49-F238E27FC236}">
                <a16:creationId xmlns:a16="http://schemas.microsoft.com/office/drawing/2014/main" id="{9166E98E-7B8E-4D64-A28B-077CA5F3C82A}"/>
              </a:ext>
            </a:extLst>
          </p:cNvPr>
          <p:cNvSpPr/>
          <p:nvPr/>
        </p:nvSpPr>
        <p:spPr>
          <a:xfrm>
            <a:off x="2739224" y="5526592"/>
            <a:ext cx="2376264" cy="21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番号プレースホルダー 3">
            <a:extLst>
              <a:ext uri="{FF2B5EF4-FFF2-40B4-BE49-F238E27FC236}">
                <a16:creationId xmlns:a16="http://schemas.microsoft.com/office/drawing/2014/main" id="{6149B15A-9621-484B-A69A-83B5FE15597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E3DFEE5-F124-40DD-8D6F-5DDEE34B1DBB}" type="slidenum">
              <a:rPr lang="en-US" altLang="ja-JP" sz="1000" smtClean="0">
                <a:ea typeface="Osaka"/>
              </a:rPr>
              <a:pPr>
                <a:spcBef>
                  <a:spcPct val="0"/>
                </a:spcBef>
                <a:buClrTx/>
                <a:buFontTx/>
                <a:buNone/>
              </a:pPr>
              <a:t>69</a:t>
            </a:fld>
            <a:endParaRPr lang="en-US" altLang="ja-JP" sz="1000">
              <a:ea typeface="Osaka"/>
            </a:endParaRPr>
          </a:p>
        </p:txBody>
      </p:sp>
      <p:sp>
        <p:nvSpPr>
          <p:cNvPr id="137219" name="Rectangle 2">
            <a:extLst>
              <a:ext uri="{FF2B5EF4-FFF2-40B4-BE49-F238E27FC236}">
                <a16:creationId xmlns:a16="http://schemas.microsoft.com/office/drawing/2014/main" id="{A6B3FA9F-181E-4A9F-B7F5-653BA4BEC53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37220" name="テキスト ボックス 11">
            <a:extLst>
              <a:ext uri="{FF2B5EF4-FFF2-40B4-BE49-F238E27FC236}">
                <a16:creationId xmlns:a16="http://schemas.microsoft.com/office/drawing/2014/main" id="{36104A11-8709-4A26-B1A9-A0C884D89D57}"/>
              </a:ext>
            </a:extLst>
          </p:cNvPr>
          <p:cNvSpPr txBox="1">
            <a:spLocks noChangeArrowheads="1"/>
          </p:cNvSpPr>
          <p:nvPr/>
        </p:nvSpPr>
        <p:spPr bwMode="auto">
          <a:xfrm>
            <a:off x="12700" y="936625"/>
            <a:ext cx="8856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・「進む」をクリックすると、証明書印刷画面（発給申請状況一覧画面で交付済案件を表示）</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　に戻り、証明書の印刷が可能になります（状態は交付済となります）。</a:t>
            </a:r>
            <a:endParaRPr lang="en-US" altLang="ja-JP" sz="1600" dirty="0">
              <a:latin typeface="Times" panose="02020603050405020304" pitchFamily="18" charset="0"/>
              <a:ea typeface="Osaka"/>
            </a:endParaRPr>
          </a:p>
        </p:txBody>
      </p:sp>
      <p:sp>
        <p:nvSpPr>
          <p:cNvPr id="137221" name="正方形/長方形 11">
            <a:extLst>
              <a:ext uri="{FF2B5EF4-FFF2-40B4-BE49-F238E27FC236}">
                <a16:creationId xmlns:a16="http://schemas.microsoft.com/office/drawing/2014/main" id="{FF4D4794-0B1D-4A56-93E9-93EAACC1A11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37225" name="テキスト ボックス 11">
            <a:extLst>
              <a:ext uri="{FF2B5EF4-FFF2-40B4-BE49-F238E27FC236}">
                <a16:creationId xmlns:a16="http://schemas.microsoft.com/office/drawing/2014/main" id="{0DA6D6B2-670A-462D-8895-DD16C7032CA4}"/>
              </a:ext>
            </a:extLst>
          </p:cNvPr>
          <p:cNvSpPr txBox="1">
            <a:spLocks noChangeArrowheads="1"/>
          </p:cNvSpPr>
          <p:nvPr/>
        </p:nvSpPr>
        <p:spPr bwMode="auto">
          <a:xfrm>
            <a:off x="415925" y="5643563"/>
            <a:ext cx="9072563"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注意事項</a:t>
            </a:r>
            <a:r>
              <a:rPr lang="en-US" altLang="ja-JP" sz="1400">
                <a:latin typeface="Times" panose="02020603050405020304" pitchFamily="18" charset="0"/>
                <a:ea typeface="Osaka"/>
              </a:rPr>
              <a:t>】</a:t>
            </a:r>
          </a:p>
          <a:p>
            <a:pPr>
              <a:spcBef>
                <a:spcPct val="0"/>
              </a:spcBef>
              <a:buClrTx/>
              <a:buFontTx/>
              <a:buNone/>
            </a:pPr>
            <a:r>
              <a:rPr lang="ja-JP" altLang="en-US" sz="1400">
                <a:latin typeface="Times" panose="02020603050405020304" pitchFamily="18" charset="0"/>
                <a:ea typeface="Osaka"/>
              </a:rPr>
              <a:t>・決済の途中で画面を閉じてしまった場合やエラーが発生した場合は、決済を行った対象案件の状態をご確認</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ください。状態が「承認」から「交付済」に変更されていれば、正常に決済が完了しています。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・クレジットカードはオンライン発給のみの対応となります。窓口での発給においては対応していません。</a:t>
            </a:r>
            <a:endParaRPr lang="en-US" altLang="ja-JP" sz="1400">
              <a:latin typeface="Times" panose="02020603050405020304" pitchFamily="18" charset="0"/>
              <a:ea typeface="Osaka"/>
            </a:endParaRPr>
          </a:p>
        </p:txBody>
      </p:sp>
      <p:pic>
        <p:nvPicPr>
          <p:cNvPr id="7" name="図 6">
            <a:extLst>
              <a:ext uri="{FF2B5EF4-FFF2-40B4-BE49-F238E27FC236}">
                <a16:creationId xmlns:a16="http://schemas.microsoft.com/office/drawing/2014/main" id="{60EDD83E-09E8-4A04-A2B7-C89D2E379D4D}"/>
              </a:ext>
            </a:extLst>
          </p:cNvPr>
          <p:cNvPicPr>
            <a:picLocks noChangeAspect="1"/>
          </p:cNvPicPr>
          <p:nvPr/>
        </p:nvPicPr>
        <p:blipFill>
          <a:blip r:embed="rId3"/>
          <a:stretch>
            <a:fillRect/>
          </a:stretch>
        </p:blipFill>
        <p:spPr>
          <a:xfrm>
            <a:off x="416496" y="1556792"/>
            <a:ext cx="8502236" cy="3937674"/>
          </a:xfrm>
          <a:prstGeom prst="rect">
            <a:avLst/>
          </a:prstGeom>
        </p:spPr>
      </p:pic>
      <p:sp>
        <p:nvSpPr>
          <p:cNvPr id="17" name="四角形: 角を丸くする 16">
            <a:extLst>
              <a:ext uri="{FF2B5EF4-FFF2-40B4-BE49-F238E27FC236}">
                <a16:creationId xmlns:a16="http://schemas.microsoft.com/office/drawing/2014/main" id="{FB25B722-099E-46C8-AC96-8EC9815F9071}"/>
              </a:ext>
            </a:extLst>
          </p:cNvPr>
          <p:cNvSpPr/>
          <p:nvPr/>
        </p:nvSpPr>
        <p:spPr>
          <a:xfrm>
            <a:off x="5817097" y="4509120"/>
            <a:ext cx="360040" cy="2169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4" name="四角形: 角を丸くする 13">
            <a:extLst>
              <a:ext uri="{FF2B5EF4-FFF2-40B4-BE49-F238E27FC236}">
                <a16:creationId xmlns:a16="http://schemas.microsoft.com/office/drawing/2014/main" id="{C04BC7A9-19F9-4982-B645-3085726365BC}"/>
              </a:ext>
            </a:extLst>
          </p:cNvPr>
          <p:cNvSpPr/>
          <p:nvPr/>
        </p:nvSpPr>
        <p:spPr>
          <a:xfrm>
            <a:off x="4421187" y="3033713"/>
            <a:ext cx="2043981" cy="3232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図 11">
            <a:extLst>
              <a:ext uri="{FF2B5EF4-FFF2-40B4-BE49-F238E27FC236}">
                <a16:creationId xmlns:a16="http://schemas.microsoft.com/office/drawing/2014/main" id="{FAD6CCC5-FE58-4591-BF47-F02DBB051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2270125"/>
            <a:ext cx="93599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スライド番号プレースホルダー 3">
            <a:extLst>
              <a:ext uri="{FF2B5EF4-FFF2-40B4-BE49-F238E27FC236}">
                <a16:creationId xmlns:a16="http://schemas.microsoft.com/office/drawing/2014/main" id="{C89061F3-036B-48CC-85CF-0934085A0B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5E15AB5-836D-476F-9FB7-3ED2FD08CC22}" type="slidenum">
              <a:rPr lang="en-US" altLang="ja-JP" sz="1000" smtClean="0">
                <a:ea typeface="Osaka"/>
              </a:rPr>
              <a:pPr>
                <a:spcBef>
                  <a:spcPct val="0"/>
                </a:spcBef>
                <a:buClrTx/>
                <a:buFontTx/>
                <a:buNone/>
              </a:pPr>
              <a:t>70</a:t>
            </a:fld>
            <a:endParaRPr lang="en-US" altLang="ja-JP" sz="1000">
              <a:ea typeface="Osaka"/>
            </a:endParaRPr>
          </a:p>
        </p:txBody>
      </p:sp>
      <p:sp>
        <p:nvSpPr>
          <p:cNvPr id="139268" name="Rectangle 2">
            <a:extLst>
              <a:ext uri="{FF2B5EF4-FFF2-40B4-BE49-F238E27FC236}">
                <a16:creationId xmlns:a16="http://schemas.microsoft.com/office/drawing/2014/main" id="{46FD5442-B121-4FBD-85D4-98F7C254D78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39269" name="正方形/長方形 11">
            <a:extLst>
              <a:ext uri="{FF2B5EF4-FFF2-40B4-BE49-F238E27FC236}">
                <a16:creationId xmlns:a16="http://schemas.microsoft.com/office/drawing/2014/main" id="{E466D0C8-9C7F-4D3E-9814-16BDD25049B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39270" name="テキスト ボックス 11">
            <a:extLst>
              <a:ext uri="{FF2B5EF4-FFF2-40B4-BE49-F238E27FC236}">
                <a16:creationId xmlns:a16="http://schemas.microsoft.com/office/drawing/2014/main" id="{93CB8A78-0B32-45F8-808B-1BEE2DF8A19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（２）クレジット利用明細の出力</a:t>
            </a:r>
            <a:endParaRPr lang="ja-JP" altLang="en-US" u="sng">
              <a:solidFill>
                <a:srgbClr val="FF0000"/>
              </a:solidFill>
              <a:latin typeface="Times" panose="02020603050405020304" pitchFamily="18" charset="0"/>
              <a:ea typeface="Osaka"/>
            </a:endParaRPr>
          </a:p>
        </p:txBody>
      </p:sp>
      <p:sp>
        <p:nvSpPr>
          <p:cNvPr id="11" name="四角形: 角を丸くする 10">
            <a:extLst>
              <a:ext uri="{FF2B5EF4-FFF2-40B4-BE49-F238E27FC236}">
                <a16:creationId xmlns:a16="http://schemas.microsoft.com/office/drawing/2014/main" id="{20482BFE-96AE-4C4F-A721-C0AE2EB8B9D0}"/>
              </a:ext>
            </a:extLst>
          </p:cNvPr>
          <p:cNvSpPr/>
          <p:nvPr/>
        </p:nvSpPr>
        <p:spPr>
          <a:xfrm>
            <a:off x="4864100" y="3524250"/>
            <a:ext cx="2087563" cy="10969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39272" name="テキスト ボックス 11">
            <a:extLst>
              <a:ext uri="{FF2B5EF4-FFF2-40B4-BE49-F238E27FC236}">
                <a16:creationId xmlns:a16="http://schemas.microsoft.com/office/drawing/2014/main" id="{27D9315B-D55A-4D9A-BAC0-F8CC8920F91C}"/>
              </a:ext>
            </a:extLst>
          </p:cNvPr>
          <p:cNvSpPr txBox="1">
            <a:spLocks noChangeArrowheads="1"/>
          </p:cNvSpPr>
          <p:nvPr/>
        </p:nvSpPr>
        <p:spPr bwMode="auto">
          <a:xfrm>
            <a:off x="163513" y="1374775"/>
            <a:ext cx="957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・クレジット決済完了後は、クレジット利用明細の出力が可能になります。</a:t>
            </a:r>
            <a:endParaRPr lang="en-US" altLang="ja-JP" sz="1600">
              <a:latin typeface="Times" panose="02020603050405020304" pitchFamily="18" charset="0"/>
              <a:ea typeface="Osaka"/>
            </a:endParaRPr>
          </a:p>
          <a:p>
            <a:pPr>
              <a:spcBef>
                <a:spcPct val="0"/>
              </a:spcBef>
              <a:buClrTx/>
              <a:buFont typeface="Osaka"/>
              <a:buNone/>
            </a:pPr>
            <a:r>
              <a:rPr lang="ja-JP" altLang="en-US" sz="1600">
                <a:latin typeface="Times" panose="02020603050405020304" pitchFamily="18" charset="0"/>
                <a:ea typeface="Osaka"/>
              </a:rPr>
              <a:t>・メニューの「クレジット利用明細」を選択します。</a:t>
            </a:r>
            <a:endParaRPr lang="en-US" altLang="ja-JP" sz="1600">
              <a:latin typeface="Times" panose="02020603050405020304" pitchFamily="18" charset="0"/>
              <a:ea typeface="Osak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番号プレースホルダー 3">
            <a:extLst>
              <a:ext uri="{FF2B5EF4-FFF2-40B4-BE49-F238E27FC236}">
                <a16:creationId xmlns:a16="http://schemas.microsoft.com/office/drawing/2014/main" id="{72DEF86B-871B-4ED2-BF8A-5892ECAA4D9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34B965C-CC99-43AB-AD71-050119E3CB3B}" type="slidenum">
              <a:rPr lang="en-US" altLang="ja-JP" sz="1000" smtClean="0">
                <a:ea typeface="Osaka"/>
              </a:rPr>
              <a:pPr>
                <a:spcBef>
                  <a:spcPct val="0"/>
                </a:spcBef>
                <a:buClrTx/>
                <a:buFontTx/>
                <a:buNone/>
              </a:pPr>
              <a:t>71</a:t>
            </a:fld>
            <a:endParaRPr lang="en-US" altLang="ja-JP" sz="1000">
              <a:ea typeface="Osaka"/>
            </a:endParaRPr>
          </a:p>
        </p:txBody>
      </p:sp>
      <p:sp>
        <p:nvSpPr>
          <p:cNvPr id="141315" name="Rectangle 2">
            <a:extLst>
              <a:ext uri="{FF2B5EF4-FFF2-40B4-BE49-F238E27FC236}">
                <a16:creationId xmlns:a16="http://schemas.microsoft.com/office/drawing/2014/main" id="{ABD2D4AB-F5DE-4B32-89DE-741BE222E48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41316" name="正方形/長方形 11">
            <a:extLst>
              <a:ext uri="{FF2B5EF4-FFF2-40B4-BE49-F238E27FC236}">
                <a16:creationId xmlns:a16="http://schemas.microsoft.com/office/drawing/2014/main" id="{B6B57581-E30E-40D5-B7AF-22631018AE8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41317" name="テキスト ボックス 11">
            <a:extLst>
              <a:ext uri="{FF2B5EF4-FFF2-40B4-BE49-F238E27FC236}">
                <a16:creationId xmlns:a16="http://schemas.microsoft.com/office/drawing/2014/main" id="{BF3BC9DD-8DA4-425B-AF22-754ECB22F6E2}"/>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（２）クレジット利用明細の出力</a:t>
            </a:r>
            <a:endParaRPr lang="ja-JP" altLang="en-US" u="sng">
              <a:solidFill>
                <a:srgbClr val="FF0000"/>
              </a:solidFill>
              <a:latin typeface="Times" panose="02020603050405020304" pitchFamily="18" charset="0"/>
              <a:ea typeface="Osaka"/>
            </a:endParaRPr>
          </a:p>
        </p:txBody>
      </p:sp>
      <p:sp>
        <p:nvSpPr>
          <p:cNvPr id="141318" name="テキスト ボックス 11">
            <a:extLst>
              <a:ext uri="{FF2B5EF4-FFF2-40B4-BE49-F238E27FC236}">
                <a16:creationId xmlns:a16="http://schemas.microsoft.com/office/drawing/2014/main" id="{AE22FCF5-074D-423F-9F55-FF61CBB9CF39}"/>
              </a:ext>
            </a:extLst>
          </p:cNvPr>
          <p:cNvSpPr txBox="1">
            <a:spLocks noChangeArrowheads="1"/>
          </p:cNvSpPr>
          <p:nvPr/>
        </p:nvSpPr>
        <p:spPr bwMode="auto">
          <a:xfrm>
            <a:off x="163513" y="1374775"/>
            <a:ext cx="957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・決済を行った年月を選択し、表示をクリックします。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・証明書毎に明細が一覧表示されますので、印刷をクリックして利用明細を表示します。</a:t>
            </a:r>
            <a:endParaRPr lang="en-US" altLang="ja-JP" sz="1600">
              <a:latin typeface="Times" panose="02020603050405020304" pitchFamily="18" charset="0"/>
              <a:ea typeface="Osaka"/>
            </a:endParaRPr>
          </a:p>
        </p:txBody>
      </p:sp>
      <p:pic>
        <p:nvPicPr>
          <p:cNvPr id="141319" name="図 2">
            <a:extLst>
              <a:ext uri="{FF2B5EF4-FFF2-40B4-BE49-F238E27FC236}">
                <a16:creationId xmlns:a16="http://schemas.microsoft.com/office/drawing/2014/main" id="{6741EAFC-1001-4319-A7CD-C282C541F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2051050"/>
            <a:ext cx="9469437"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四角形: 角を丸くする 13">
            <a:extLst>
              <a:ext uri="{FF2B5EF4-FFF2-40B4-BE49-F238E27FC236}">
                <a16:creationId xmlns:a16="http://schemas.microsoft.com/office/drawing/2014/main" id="{338C9B80-3957-4C79-A2DE-0AA4D83E24E5}"/>
              </a:ext>
            </a:extLst>
          </p:cNvPr>
          <p:cNvSpPr/>
          <p:nvPr/>
        </p:nvSpPr>
        <p:spPr>
          <a:xfrm>
            <a:off x="5222875" y="2762137"/>
            <a:ext cx="720725" cy="3603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5" name="四角形: 角を丸くする 14">
            <a:extLst>
              <a:ext uri="{FF2B5EF4-FFF2-40B4-BE49-F238E27FC236}">
                <a16:creationId xmlns:a16="http://schemas.microsoft.com/office/drawing/2014/main" id="{AEF77231-4232-4859-8B4F-67CFE74739B2}"/>
              </a:ext>
            </a:extLst>
          </p:cNvPr>
          <p:cNvSpPr/>
          <p:nvPr/>
        </p:nvSpPr>
        <p:spPr>
          <a:xfrm>
            <a:off x="8516938" y="4005263"/>
            <a:ext cx="684212" cy="2873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3" name="図 2">
            <a:extLst>
              <a:ext uri="{FF2B5EF4-FFF2-40B4-BE49-F238E27FC236}">
                <a16:creationId xmlns:a16="http://schemas.microsoft.com/office/drawing/2014/main" id="{4AE084FE-9F8A-40C7-A3A1-E2739F4FF6A9}"/>
              </a:ext>
            </a:extLst>
          </p:cNvPr>
          <p:cNvPicPr>
            <a:picLocks noChangeAspect="1"/>
          </p:cNvPicPr>
          <p:nvPr/>
        </p:nvPicPr>
        <p:blipFill>
          <a:blip r:embed="rId4"/>
          <a:stretch>
            <a:fillRect/>
          </a:stretch>
        </p:blipFill>
        <p:spPr>
          <a:xfrm>
            <a:off x="6609184" y="4858544"/>
            <a:ext cx="1951037" cy="1804987"/>
          </a:xfrm>
          <a:prstGeom prst="rect">
            <a:avLst/>
          </a:prstGeom>
          <a:ln>
            <a:solidFill>
              <a:schemeClr val="tx1"/>
            </a:solidFill>
          </a:ln>
        </p:spPr>
      </p:pic>
      <p:pic>
        <p:nvPicPr>
          <p:cNvPr id="9" name="図 8">
            <a:extLst>
              <a:ext uri="{FF2B5EF4-FFF2-40B4-BE49-F238E27FC236}">
                <a16:creationId xmlns:a16="http://schemas.microsoft.com/office/drawing/2014/main" id="{C06733A3-B4C8-4E06-9CA5-DC8B45C488D7}"/>
              </a:ext>
            </a:extLst>
          </p:cNvPr>
          <p:cNvPicPr>
            <a:picLocks noChangeAspect="1"/>
          </p:cNvPicPr>
          <p:nvPr/>
        </p:nvPicPr>
        <p:blipFill>
          <a:blip r:embed="rId5"/>
          <a:stretch>
            <a:fillRect/>
          </a:stretch>
        </p:blipFill>
        <p:spPr>
          <a:xfrm>
            <a:off x="7344000" y="5611062"/>
            <a:ext cx="504056" cy="79809"/>
          </a:xfrm>
          <a:prstGeom prst="rect">
            <a:avLst/>
          </a:prstGeom>
        </p:spPr>
      </p:pic>
      <p:cxnSp>
        <p:nvCxnSpPr>
          <p:cNvPr id="11" name="直線矢印コネクタ 10">
            <a:extLst>
              <a:ext uri="{FF2B5EF4-FFF2-40B4-BE49-F238E27FC236}">
                <a16:creationId xmlns:a16="http://schemas.microsoft.com/office/drawing/2014/main" id="{B3861311-AAF6-407F-982B-49406369439D}"/>
              </a:ext>
            </a:extLst>
          </p:cNvPr>
          <p:cNvCxnSpPr>
            <a:cxnSpLocks/>
          </p:cNvCxnSpPr>
          <p:nvPr/>
        </p:nvCxnSpPr>
        <p:spPr>
          <a:xfrm flipH="1">
            <a:off x="8402563" y="4292600"/>
            <a:ext cx="157658" cy="57656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番号プレースホルダー 3">
            <a:extLst>
              <a:ext uri="{FF2B5EF4-FFF2-40B4-BE49-F238E27FC236}">
                <a16:creationId xmlns:a16="http://schemas.microsoft.com/office/drawing/2014/main" id="{01B3DA37-55F4-4301-AAD1-8B595232E30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25E1D30-6AFA-4E57-8F87-28996C3CA7F1}" type="slidenum">
              <a:rPr lang="en-US" altLang="ja-JP" sz="1000" smtClean="0">
                <a:ea typeface="Osaka"/>
              </a:rPr>
              <a:pPr>
                <a:spcBef>
                  <a:spcPct val="0"/>
                </a:spcBef>
                <a:buClrTx/>
                <a:buFontTx/>
                <a:buNone/>
              </a:pPr>
              <a:t>72</a:t>
            </a:fld>
            <a:endParaRPr lang="en-US" altLang="ja-JP" sz="1000">
              <a:ea typeface="Osaka"/>
            </a:endParaRPr>
          </a:p>
        </p:txBody>
      </p:sp>
      <p:sp>
        <p:nvSpPr>
          <p:cNvPr id="143363" name="Rectangle 2">
            <a:extLst>
              <a:ext uri="{FF2B5EF4-FFF2-40B4-BE49-F238E27FC236}">
                <a16:creationId xmlns:a16="http://schemas.microsoft.com/office/drawing/2014/main" id="{B7E3968E-F28B-4365-82B0-C7CF1456B12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43364" name="正方形/長方形 11">
            <a:extLst>
              <a:ext uri="{FF2B5EF4-FFF2-40B4-BE49-F238E27FC236}">
                <a16:creationId xmlns:a16="http://schemas.microsoft.com/office/drawing/2014/main" id="{0047CAE9-7D1C-4738-8D46-099341C7BDD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43365" name="テキスト ボックス 11">
            <a:extLst>
              <a:ext uri="{FF2B5EF4-FFF2-40B4-BE49-F238E27FC236}">
                <a16:creationId xmlns:a16="http://schemas.microsoft.com/office/drawing/2014/main" id="{6C093C3E-C10E-4C64-8AF4-0D9F197CD66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（２）クレジット利用明細の出力</a:t>
            </a:r>
            <a:endParaRPr lang="ja-JP" altLang="en-US" u="sng">
              <a:solidFill>
                <a:srgbClr val="FF0000"/>
              </a:solidFill>
              <a:latin typeface="Times" panose="02020603050405020304" pitchFamily="18" charset="0"/>
              <a:ea typeface="Osaka"/>
            </a:endParaRPr>
          </a:p>
        </p:txBody>
      </p:sp>
      <p:sp>
        <p:nvSpPr>
          <p:cNvPr id="143366" name="テキスト ボックス 11">
            <a:extLst>
              <a:ext uri="{FF2B5EF4-FFF2-40B4-BE49-F238E27FC236}">
                <a16:creationId xmlns:a16="http://schemas.microsoft.com/office/drawing/2014/main" id="{1A86CFC7-58BE-41AB-9C28-CB3135B7FC3D}"/>
              </a:ext>
            </a:extLst>
          </p:cNvPr>
          <p:cNvSpPr txBox="1">
            <a:spLocks noChangeArrowheads="1"/>
          </p:cNvSpPr>
          <p:nvPr/>
        </p:nvSpPr>
        <p:spPr bwMode="auto">
          <a:xfrm>
            <a:off x="163513" y="1374775"/>
            <a:ext cx="9577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・以下、クレジット利用明細のサンプルです。</a:t>
            </a:r>
            <a:endParaRPr lang="en-US" altLang="ja-JP" sz="1600">
              <a:latin typeface="Times" panose="02020603050405020304" pitchFamily="18" charset="0"/>
              <a:ea typeface="Osaka"/>
            </a:endParaRPr>
          </a:p>
        </p:txBody>
      </p:sp>
      <p:pic>
        <p:nvPicPr>
          <p:cNvPr id="3" name="図 2">
            <a:extLst>
              <a:ext uri="{FF2B5EF4-FFF2-40B4-BE49-F238E27FC236}">
                <a16:creationId xmlns:a16="http://schemas.microsoft.com/office/drawing/2014/main" id="{6B2ACB84-3850-4EC6-ADCF-07764214262B}"/>
              </a:ext>
            </a:extLst>
          </p:cNvPr>
          <p:cNvPicPr>
            <a:picLocks noChangeAspect="1"/>
          </p:cNvPicPr>
          <p:nvPr/>
        </p:nvPicPr>
        <p:blipFill>
          <a:blip r:embed="rId3"/>
          <a:stretch>
            <a:fillRect/>
          </a:stretch>
        </p:blipFill>
        <p:spPr>
          <a:xfrm>
            <a:off x="2432225" y="1722041"/>
            <a:ext cx="5328592" cy="5020135"/>
          </a:xfrm>
          <a:prstGeom prst="rect">
            <a:avLst/>
          </a:prstGeom>
          <a:ln>
            <a:solidFill>
              <a:schemeClr val="tx1"/>
            </a:solidFill>
          </a:ln>
        </p:spPr>
      </p:pic>
      <p:pic>
        <p:nvPicPr>
          <p:cNvPr id="5" name="図 4">
            <a:extLst>
              <a:ext uri="{FF2B5EF4-FFF2-40B4-BE49-F238E27FC236}">
                <a16:creationId xmlns:a16="http://schemas.microsoft.com/office/drawing/2014/main" id="{8DC1277A-F75E-40A9-8474-B891AE3457C4}"/>
              </a:ext>
            </a:extLst>
          </p:cNvPr>
          <p:cNvPicPr>
            <a:picLocks noChangeAspect="1"/>
          </p:cNvPicPr>
          <p:nvPr/>
        </p:nvPicPr>
        <p:blipFill>
          <a:blip r:embed="rId4"/>
          <a:stretch>
            <a:fillRect/>
          </a:stretch>
        </p:blipFill>
        <p:spPr>
          <a:xfrm>
            <a:off x="4448944" y="3776464"/>
            <a:ext cx="1247775" cy="2286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2">
            <a:extLst>
              <a:ext uri="{FF2B5EF4-FFF2-40B4-BE49-F238E27FC236}">
                <a16:creationId xmlns:a16="http://schemas.microsoft.com/office/drawing/2014/main" id="{35191623-6F64-4932-A06F-D5D4321BB556}"/>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５</a:t>
            </a:r>
            <a:r>
              <a:rPr lang="zh-TW" altLang="en-US" sz="5000">
                <a:solidFill>
                  <a:schemeClr val="tx1"/>
                </a:solidFill>
              </a:rPr>
              <a:t>．</a:t>
            </a:r>
            <a:r>
              <a:rPr lang="ja-JP" altLang="en-US" sz="5000">
                <a:solidFill>
                  <a:schemeClr val="tx1"/>
                </a:solidFill>
              </a:rPr>
              <a:t>証明書印刷</a:t>
            </a:r>
          </a:p>
        </p:txBody>
      </p:sp>
      <p:sp>
        <p:nvSpPr>
          <p:cNvPr id="145411" name="スライド番号プレースホルダー 3">
            <a:extLst>
              <a:ext uri="{FF2B5EF4-FFF2-40B4-BE49-F238E27FC236}">
                <a16:creationId xmlns:a16="http://schemas.microsoft.com/office/drawing/2014/main" id="{7468D6DE-9C72-4631-B18E-9B22FFB5B84E}"/>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B8CB984A-40CA-48CF-AB49-4F6CF0F2FD57}" type="slidenum">
              <a:rPr lang="en-US" altLang="ja-JP" sz="1000">
                <a:ea typeface="Osaka"/>
              </a:rPr>
              <a:pPr algn="ctr" eaLnBrk="1" hangingPunct="1">
                <a:spcBef>
                  <a:spcPct val="0"/>
                </a:spcBef>
                <a:buClrTx/>
                <a:buFontTx/>
                <a:buNone/>
              </a:pPr>
              <a:t>73</a:t>
            </a:fld>
            <a:endParaRPr lang="en-US" altLang="ja-JP" sz="1000">
              <a:ea typeface="Osak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スライド番号プレースホルダー 3">
            <a:extLst>
              <a:ext uri="{FF2B5EF4-FFF2-40B4-BE49-F238E27FC236}">
                <a16:creationId xmlns:a16="http://schemas.microsoft.com/office/drawing/2014/main" id="{7F6E1E31-7283-404E-931E-60D022B9E20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7FDEC7C-9A4F-4973-A6A9-20DD627FD35B}" type="slidenum">
              <a:rPr lang="en-US" altLang="ja-JP" sz="1000" smtClean="0">
                <a:ea typeface="Osaka"/>
              </a:rPr>
              <a:pPr>
                <a:spcBef>
                  <a:spcPct val="0"/>
                </a:spcBef>
                <a:buClrTx/>
                <a:buFontTx/>
                <a:buNone/>
              </a:pPr>
              <a:t>74</a:t>
            </a:fld>
            <a:endParaRPr lang="en-US" altLang="ja-JP" sz="1000">
              <a:ea typeface="Osaka"/>
            </a:endParaRPr>
          </a:p>
        </p:txBody>
      </p:sp>
      <p:sp>
        <p:nvSpPr>
          <p:cNvPr id="147460" name="Rectangle 2">
            <a:extLst>
              <a:ext uri="{FF2B5EF4-FFF2-40B4-BE49-F238E27FC236}">
                <a16:creationId xmlns:a16="http://schemas.microsoft.com/office/drawing/2014/main" id="{200F72A7-82E7-4281-8721-9A3A603E0C7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５．証明書印刷</a:t>
            </a:r>
          </a:p>
        </p:txBody>
      </p:sp>
      <p:sp>
        <p:nvSpPr>
          <p:cNvPr id="147461" name="正方形/長方形 11">
            <a:extLst>
              <a:ext uri="{FF2B5EF4-FFF2-40B4-BE49-F238E27FC236}">
                <a16:creationId xmlns:a16="http://schemas.microsoft.com/office/drawing/2014/main" id="{E68C1ACB-99D8-4B18-86EE-B96FD65779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47462" name="テキスト ボックス 11">
            <a:extLst>
              <a:ext uri="{FF2B5EF4-FFF2-40B4-BE49-F238E27FC236}">
                <a16:creationId xmlns:a16="http://schemas.microsoft.com/office/drawing/2014/main" id="{485E9707-C60F-4B9D-B1B1-2A15C9BB9DD6}"/>
              </a:ext>
            </a:extLst>
          </p:cNvPr>
          <p:cNvSpPr txBox="1">
            <a:spLocks noChangeArrowheads="1"/>
          </p:cNvSpPr>
          <p:nvPr/>
        </p:nvSpPr>
        <p:spPr bwMode="auto">
          <a:xfrm>
            <a:off x="200025" y="1044575"/>
            <a:ext cx="9577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手数料支払後、状態が「交付済」となり証明書の印刷が可能になります。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印刷を行うには、メニューの「証明書印刷」を選択します。</a:t>
            </a:r>
            <a:endParaRPr lang="en-US" altLang="ja-JP" sz="1600">
              <a:latin typeface="Times" panose="02020603050405020304" pitchFamily="18" charset="0"/>
              <a:ea typeface="Osaka"/>
            </a:endParaRPr>
          </a:p>
        </p:txBody>
      </p:sp>
      <p:pic>
        <p:nvPicPr>
          <p:cNvPr id="8" name="図 2">
            <a:extLst>
              <a:ext uri="{FF2B5EF4-FFF2-40B4-BE49-F238E27FC236}">
                <a16:creationId xmlns:a16="http://schemas.microsoft.com/office/drawing/2014/main" id="{33B03572-E442-4FB8-9770-F2B7A0796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48" y="1644844"/>
            <a:ext cx="8293100" cy="495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四角形: 角を丸くする 13">
            <a:extLst>
              <a:ext uri="{FF2B5EF4-FFF2-40B4-BE49-F238E27FC236}">
                <a16:creationId xmlns:a16="http://schemas.microsoft.com/office/drawing/2014/main" id="{72D40089-773E-4617-A412-02805BCC8CE8}"/>
              </a:ext>
            </a:extLst>
          </p:cNvPr>
          <p:cNvSpPr/>
          <p:nvPr/>
        </p:nvSpPr>
        <p:spPr>
          <a:xfrm>
            <a:off x="6833815" y="2746375"/>
            <a:ext cx="2079625" cy="11144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B9C1265-7885-4658-8FF4-C912EAEF2C78}"/>
              </a:ext>
            </a:extLst>
          </p:cNvPr>
          <p:cNvPicPr>
            <a:picLocks noChangeAspect="1"/>
          </p:cNvPicPr>
          <p:nvPr/>
        </p:nvPicPr>
        <p:blipFill>
          <a:blip r:embed="rId3"/>
          <a:stretch>
            <a:fillRect/>
          </a:stretch>
        </p:blipFill>
        <p:spPr>
          <a:xfrm>
            <a:off x="101600" y="902902"/>
            <a:ext cx="7488138" cy="1794710"/>
          </a:xfrm>
          <a:prstGeom prst="rect">
            <a:avLst/>
          </a:prstGeom>
        </p:spPr>
      </p:pic>
      <p:sp>
        <p:nvSpPr>
          <p:cNvPr id="149507" name="スライド番号プレースホルダー 3">
            <a:extLst>
              <a:ext uri="{FF2B5EF4-FFF2-40B4-BE49-F238E27FC236}">
                <a16:creationId xmlns:a16="http://schemas.microsoft.com/office/drawing/2014/main" id="{5DBD0DA2-0F15-48DD-8E9D-F2020AACB14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4009C3B-5783-4596-8524-3E6D19FEF715}" type="slidenum">
              <a:rPr lang="en-US" altLang="ja-JP" sz="1000" smtClean="0">
                <a:ea typeface="Osaka"/>
              </a:rPr>
              <a:pPr>
                <a:spcBef>
                  <a:spcPct val="0"/>
                </a:spcBef>
                <a:buClrTx/>
                <a:buFontTx/>
                <a:buNone/>
              </a:pPr>
              <a:t>75</a:t>
            </a:fld>
            <a:endParaRPr lang="en-US" altLang="ja-JP" sz="1000">
              <a:ea typeface="Osaka"/>
            </a:endParaRPr>
          </a:p>
        </p:txBody>
      </p:sp>
      <p:sp>
        <p:nvSpPr>
          <p:cNvPr id="149508" name="Rectangle 2">
            <a:extLst>
              <a:ext uri="{FF2B5EF4-FFF2-40B4-BE49-F238E27FC236}">
                <a16:creationId xmlns:a16="http://schemas.microsoft.com/office/drawing/2014/main" id="{52C4CEFC-7E92-49F9-878F-7A56A2233158}"/>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rPr>
              <a:t>５．証明書印刷</a:t>
            </a:r>
          </a:p>
        </p:txBody>
      </p:sp>
      <p:cxnSp>
        <p:nvCxnSpPr>
          <p:cNvPr id="17" name="直線矢印コネクタ 16">
            <a:extLst>
              <a:ext uri="{FF2B5EF4-FFF2-40B4-BE49-F238E27FC236}">
                <a16:creationId xmlns:a16="http://schemas.microsoft.com/office/drawing/2014/main" id="{0266C04D-8663-480B-9C52-F454A9F10DEE}"/>
              </a:ext>
            </a:extLst>
          </p:cNvPr>
          <p:cNvCxnSpPr>
            <a:cxnSpLocks/>
            <a:stCxn id="16" idx="2"/>
          </p:cNvCxnSpPr>
          <p:nvPr/>
        </p:nvCxnSpPr>
        <p:spPr>
          <a:xfrm>
            <a:off x="5051582" y="2532936"/>
            <a:ext cx="388938" cy="2047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9510" name="テキスト ボックス 11">
            <a:extLst>
              <a:ext uri="{FF2B5EF4-FFF2-40B4-BE49-F238E27FC236}">
                <a16:creationId xmlns:a16="http://schemas.microsoft.com/office/drawing/2014/main" id="{6F25CEB8-E8C5-4EFC-947B-D853D5BD425D}"/>
              </a:ext>
            </a:extLst>
          </p:cNvPr>
          <p:cNvSpPr txBox="1">
            <a:spLocks noChangeArrowheads="1"/>
          </p:cNvSpPr>
          <p:nvPr/>
        </p:nvSpPr>
        <p:spPr bwMode="auto">
          <a:xfrm>
            <a:off x="38521" y="2765028"/>
            <a:ext cx="65706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・メインメニューの「証明書印刷」をクリックすると、発給申請状況一覧画面が表示されますので、印刷したい証明書（受付番号）の「印刷」ボタンをクリックします。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・別ウィンドウで証明書が表示されますので、自社のプリンタでＡ４サイズの白紙に等倍でカラー印刷します。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・証明書は手数料支払（＝状態が「交付済」となった日）から１４日以内に印刷してください。１４日を過ぎると印刷できません。</a:t>
            </a:r>
            <a:endParaRPr lang="en-US" altLang="ja-JP" sz="1600" dirty="0">
              <a:latin typeface="Times" panose="02020603050405020304" pitchFamily="18" charset="0"/>
              <a:ea typeface="Osaka"/>
            </a:endParaRPr>
          </a:p>
        </p:txBody>
      </p:sp>
      <p:sp>
        <p:nvSpPr>
          <p:cNvPr id="149511" name="正方形/長方形 11">
            <a:extLst>
              <a:ext uri="{FF2B5EF4-FFF2-40B4-BE49-F238E27FC236}">
                <a16:creationId xmlns:a16="http://schemas.microsoft.com/office/drawing/2014/main" id="{241930A2-292B-412B-83BE-87273D3376C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49512" name="テキスト ボックス 11">
            <a:extLst>
              <a:ext uri="{FF2B5EF4-FFF2-40B4-BE49-F238E27FC236}">
                <a16:creationId xmlns:a16="http://schemas.microsoft.com/office/drawing/2014/main" id="{9FD54053-9B7A-429B-B849-EC9DD2C2C059}"/>
              </a:ext>
            </a:extLst>
          </p:cNvPr>
          <p:cNvSpPr txBox="1">
            <a:spLocks noChangeArrowheads="1"/>
          </p:cNvSpPr>
          <p:nvPr/>
        </p:nvSpPr>
        <p:spPr bwMode="auto">
          <a:xfrm>
            <a:off x="101600" y="4797152"/>
            <a:ext cx="6146800" cy="156966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latin typeface="Times" panose="02020603050405020304" pitchFamily="18" charset="0"/>
                <a:ea typeface="Osaka"/>
              </a:rPr>
              <a:t>【</a:t>
            </a:r>
            <a:r>
              <a:rPr lang="ja-JP" altLang="en-US" sz="1600" dirty="0">
                <a:latin typeface="Times" panose="02020603050405020304" pitchFamily="18" charset="0"/>
                <a:ea typeface="Osaka"/>
              </a:rPr>
              <a:t>（重要）証明書データ取り扱い時の注意事項</a:t>
            </a:r>
            <a:r>
              <a:rPr lang="en-US" altLang="ja-JP" sz="1600" dirty="0">
                <a:latin typeface="Times" panose="02020603050405020304" pitchFamily="18" charset="0"/>
                <a:ea typeface="Osaka"/>
              </a:rPr>
              <a:t>】</a:t>
            </a:r>
          </a:p>
          <a:p>
            <a:pPr>
              <a:spcBef>
                <a:spcPct val="0"/>
              </a:spcBef>
              <a:buClrTx/>
              <a:buFontTx/>
              <a:buNone/>
            </a:pPr>
            <a:r>
              <a:rPr lang="ja-JP" altLang="en-US" sz="1600" b="1" dirty="0">
                <a:latin typeface="Times" panose="02020603050405020304" pitchFamily="18" charset="0"/>
                <a:ea typeface="Osaka"/>
              </a:rPr>
              <a:t>・</a:t>
            </a:r>
            <a:r>
              <a:rPr lang="ja-JP" altLang="en-US" sz="1600" u="sng" dirty="0">
                <a:solidFill>
                  <a:srgbClr val="FF0000"/>
                </a:solidFill>
                <a:latin typeface="Times" panose="02020603050405020304" pitchFamily="18" charset="0"/>
                <a:ea typeface="Osaka"/>
              </a:rPr>
              <a:t>印刷ボタンを押して出力される証明書データは加工しないでください</a:t>
            </a:r>
            <a:r>
              <a:rPr lang="ja-JP" altLang="en-US" sz="1600" dirty="0">
                <a:latin typeface="Times" panose="02020603050405020304" pitchFamily="18" charset="0"/>
                <a:ea typeface="Osaka"/>
              </a:rPr>
              <a:t>。証明書データには加工制限をかけていますが、意図的に制限を解除して加工したデータを証明書として利用した場合、証明書の偽造として罰則規程を適用する他、私文書偽造や詐欺罪、業務妨害罪に該当する場合もあります。</a:t>
            </a:r>
            <a:endParaRPr lang="en-US" altLang="ja-JP" sz="1600" dirty="0">
              <a:latin typeface="Times" panose="02020603050405020304" pitchFamily="18" charset="0"/>
              <a:ea typeface="Osaka"/>
            </a:endParaRPr>
          </a:p>
        </p:txBody>
      </p:sp>
      <p:sp>
        <p:nvSpPr>
          <p:cNvPr id="16" name="四角形: 角を丸くする 15">
            <a:extLst>
              <a:ext uri="{FF2B5EF4-FFF2-40B4-BE49-F238E27FC236}">
                <a16:creationId xmlns:a16="http://schemas.microsoft.com/office/drawing/2014/main" id="{942453D1-A988-4288-BA36-BE600483FB53}"/>
              </a:ext>
            </a:extLst>
          </p:cNvPr>
          <p:cNvSpPr/>
          <p:nvPr/>
        </p:nvSpPr>
        <p:spPr>
          <a:xfrm>
            <a:off x="4889657" y="2367836"/>
            <a:ext cx="323850" cy="165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8" name="四角形: 角を丸くする 17">
            <a:extLst>
              <a:ext uri="{FF2B5EF4-FFF2-40B4-BE49-F238E27FC236}">
                <a16:creationId xmlns:a16="http://schemas.microsoft.com/office/drawing/2014/main" id="{087B78F4-2BE9-41CB-B998-B893847F2121}"/>
              </a:ext>
            </a:extLst>
          </p:cNvPr>
          <p:cNvSpPr/>
          <p:nvPr/>
        </p:nvSpPr>
        <p:spPr>
          <a:xfrm>
            <a:off x="3665488" y="1085454"/>
            <a:ext cx="1791568" cy="3273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12" name="図 11">
            <a:extLst>
              <a:ext uri="{FF2B5EF4-FFF2-40B4-BE49-F238E27FC236}">
                <a16:creationId xmlns:a16="http://schemas.microsoft.com/office/drawing/2014/main" id="{9543995A-2241-4241-9DAD-2D3B11625D1A}"/>
              </a:ext>
            </a:extLst>
          </p:cNvPr>
          <p:cNvPicPr>
            <a:picLocks noChangeAspect="1"/>
          </p:cNvPicPr>
          <p:nvPr/>
        </p:nvPicPr>
        <p:blipFill>
          <a:blip r:embed="rId4"/>
          <a:stretch>
            <a:fillRect/>
          </a:stretch>
        </p:blipFill>
        <p:spPr>
          <a:xfrm>
            <a:off x="7977336" y="6329730"/>
            <a:ext cx="936103" cy="199382"/>
          </a:xfrm>
          <a:prstGeom prst="rect">
            <a:avLst/>
          </a:prstGeom>
        </p:spPr>
      </p:pic>
      <p:pic>
        <p:nvPicPr>
          <p:cNvPr id="24" name="図 23">
            <a:extLst>
              <a:ext uri="{FF2B5EF4-FFF2-40B4-BE49-F238E27FC236}">
                <a16:creationId xmlns:a16="http://schemas.microsoft.com/office/drawing/2014/main" id="{518BAD97-1E6C-47B9-B75A-3EA0BD0678A2}"/>
              </a:ext>
            </a:extLst>
          </p:cNvPr>
          <p:cNvPicPr>
            <a:picLocks noChangeAspect="1"/>
          </p:cNvPicPr>
          <p:nvPr/>
        </p:nvPicPr>
        <p:blipFill rotWithShape="1">
          <a:blip r:embed="rId5"/>
          <a:srcRect l="2675" t="1953" r="3699"/>
          <a:stretch/>
        </p:blipFill>
        <p:spPr>
          <a:xfrm>
            <a:off x="6609184" y="1826724"/>
            <a:ext cx="3173413" cy="4787626"/>
          </a:xfrm>
          <a:prstGeom prst="rect">
            <a:avLst/>
          </a:prstGeom>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図 6" descr="テーブル&#10;&#10;自動的に生成された説明">
            <a:extLst>
              <a:ext uri="{FF2B5EF4-FFF2-40B4-BE49-F238E27FC236}">
                <a16:creationId xmlns:a16="http://schemas.microsoft.com/office/drawing/2014/main" id="{0CC8C164-613C-4CBB-BD5C-39B91C026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4752231"/>
            <a:ext cx="4551363"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スライド番号プレースホルダー 3">
            <a:extLst>
              <a:ext uri="{FF2B5EF4-FFF2-40B4-BE49-F238E27FC236}">
                <a16:creationId xmlns:a16="http://schemas.microsoft.com/office/drawing/2014/main" id="{EAFE81B3-2AC4-4F1E-84EB-3259E6DEA19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4C7BE25-E2AE-4DF9-937C-EF0BC7E53577}" type="slidenum">
              <a:rPr lang="en-US" altLang="ja-JP" sz="1000" smtClean="0">
                <a:ea typeface="Osaka"/>
              </a:rPr>
              <a:pPr>
                <a:spcBef>
                  <a:spcPct val="0"/>
                </a:spcBef>
                <a:buClrTx/>
                <a:buFontTx/>
                <a:buNone/>
              </a:pPr>
              <a:t>76</a:t>
            </a:fld>
            <a:endParaRPr lang="en-US" altLang="ja-JP" sz="1000">
              <a:ea typeface="Osaka"/>
            </a:endParaRPr>
          </a:p>
        </p:txBody>
      </p:sp>
      <p:cxnSp>
        <p:nvCxnSpPr>
          <p:cNvPr id="15" name="直線矢印コネクタ 14">
            <a:extLst>
              <a:ext uri="{FF2B5EF4-FFF2-40B4-BE49-F238E27FC236}">
                <a16:creationId xmlns:a16="http://schemas.microsoft.com/office/drawing/2014/main" id="{3398091F-E5B5-4E0E-8AA4-ABF2ACE34837}"/>
              </a:ext>
            </a:extLst>
          </p:cNvPr>
          <p:cNvCxnSpPr>
            <a:cxnSpLocks/>
          </p:cNvCxnSpPr>
          <p:nvPr/>
        </p:nvCxnSpPr>
        <p:spPr>
          <a:xfrm>
            <a:off x="4304928" y="4437112"/>
            <a:ext cx="5135"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80F51189-3618-4889-A7AA-89AEA9E33E17}"/>
              </a:ext>
            </a:extLst>
          </p:cNvPr>
          <p:cNvSpPr/>
          <p:nvPr/>
        </p:nvSpPr>
        <p:spPr>
          <a:xfrm>
            <a:off x="3919538" y="5445224"/>
            <a:ext cx="390525" cy="14922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5607" name="テキスト ボックス 1">
            <a:extLst>
              <a:ext uri="{FF2B5EF4-FFF2-40B4-BE49-F238E27FC236}">
                <a16:creationId xmlns:a16="http://schemas.microsoft.com/office/drawing/2014/main" id="{C7E8F726-AEAD-434A-90CA-0219701C81CB}"/>
              </a:ext>
            </a:extLst>
          </p:cNvPr>
          <p:cNvSpPr txBox="1">
            <a:spLocks noChangeArrowheads="1"/>
          </p:cNvSpPr>
          <p:nvPr/>
        </p:nvSpPr>
        <p:spPr bwMode="auto">
          <a:xfrm>
            <a:off x="5384800" y="4830763"/>
            <a:ext cx="4256088" cy="17668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rPr>
              <a:t>【 COPY</a:t>
            </a: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の仕様</a:t>
            </a:r>
            <a:r>
              <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rPr>
              <a:t>】</a:t>
            </a:r>
          </a:p>
          <a:p>
            <a:pPr algn="just">
              <a:buFont typeface="Osaka"/>
              <a:buNone/>
            </a:pP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・印刷期限は</a:t>
            </a:r>
            <a:r>
              <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rPr>
              <a:t>14</a:t>
            </a: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日間（</a:t>
            </a:r>
            <a:r>
              <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rPr>
              <a:t>ORIGINAL</a:t>
            </a: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と同じ）</a:t>
            </a:r>
            <a:endPar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rPr>
              <a:t> COPY</a:t>
            </a: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の印刷ボタンは、原産地証明書印刷（</a:t>
            </a:r>
            <a:r>
              <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rPr>
              <a:t>PDF</a:t>
            </a: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）ボタン押下後に表示されます。</a:t>
            </a:r>
            <a:endPar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rPr>
              <a:t>COPY</a:t>
            </a: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だけを印刷することを防ぐ）</a:t>
            </a:r>
            <a:endPar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・印刷回数の制限無し</a:t>
            </a:r>
            <a:endPar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pic>
        <p:nvPicPr>
          <p:cNvPr id="25609"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FC322B8-A57D-4556-81C5-B135CB2E0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1556792"/>
            <a:ext cx="8194675" cy="29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四角形: 角を丸くする 18">
            <a:extLst>
              <a:ext uri="{FF2B5EF4-FFF2-40B4-BE49-F238E27FC236}">
                <a16:creationId xmlns:a16="http://schemas.microsoft.com/office/drawing/2014/main" id="{336EA058-6EED-4329-814D-08BFFF11DE35}"/>
              </a:ext>
            </a:extLst>
          </p:cNvPr>
          <p:cNvSpPr/>
          <p:nvPr/>
        </p:nvSpPr>
        <p:spPr>
          <a:xfrm>
            <a:off x="3673475" y="4293096"/>
            <a:ext cx="1279525" cy="2238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1">
            <a:extLst>
              <a:ext uri="{FF2B5EF4-FFF2-40B4-BE49-F238E27FC236}">
                <a16:creationId xmlns:a16="http://schemas.microsoft.com/office/drawing/2014/main" id="{879FD5B9-BAB5-49EF-93F3-3F534263953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Times" panose="02020603050405020304" pitchFamily="18" charset="0"/>
                <a:ea typeface="Osaka"/>
              </a:rPr>
              <a:t>申請者</a:t>
            </a:r>
            <a:endParaRPr lang="en-US" altLang="ja-JP" sz="1600" dirty="0">
              <a:latin typeface="Times" panose="02020603050405020304" pitchFamily="18" charset="0"/>
              <a:ea typeface="Osaka"/>
            </a:endParaRPr>
          </a:p>
          <a:p>
            <a:pPr algn="ctr">
              <a:spcBef>
                <a:spcPct val="0"/>
              </a:spcBef>
              <a:buClrTx/>
              <a:buFontTx/>
              <a:buNone/>
            </a:pPr>
            <a:r>
              <a:rPr lang="ja-JP" altLang="en-US" sz="1600" dirty="0">
                <a:latin typeface="Times" panose="02020603050405020304" pitchFamily="18" charset="0"/>
                <a:ea typeface="Osaka"/>
              </a:rPr>
              <a:t>ユーザーＩＤ</a:t>
            </a:r>
            <a:endParaRPr lang="en-US" altLang="ja-JP" sz="1600" dirty="0">
              <a:latin typeface="Times" panose="02020603050405020304" pitchFamily="18" charset="0"/>
              <a:ea typeface="Osaka"/>
            </a:endParaRPr>
          </a:p>
        </p:txBody>
      </p:sp>
      <p:sp>
        <p:nvSpPr>
          <p:cNvPr id="21" name="正方形/長方形 11">
            <a:extLst>
              <a:ext uri="{FF2B5EF4-FFF2-40B4-BE49-F238E27FC236}">
                <a16:creationId xmlns:a16="http://schemas.microsoft.com/office/drawing/2014/main" id="{D0A8F4FE-81D0-4223-81D9-F47F6D28B81D}"/>
              </a:ext>
            </a:extLst>
          </p:cNvPr>
          <p:cNvSpPr>
            <a:spLocks noChangeArrowheads="1"/>
          </p:cNvSpPr>
          <p:nvPr/>
        </p:nvSpPr>
        <p:spPr bwMode="auto">
          <a:xfrm>
            <a:off x="121220" y="927069"/>
            <a:ext cx="944029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800" dirty="0">
                <a:latin typeface="游ゴシック" panose="020B0400000000000000" pitchFamily="50" charset="-128"/>
                <a:ea typeface="游ゴシック" panose="020B0400000000000000" pitchFamily="50" charset="-128"/>
                <a:cs typeface="ＭＳ Ｐゴシック" panose="020B0600070205080204" pitchFamily="50" charset="-128"/>
              </a:rPr>
              <a:t>COPY</a:t>
            </a:r>
            <a:r>
              <a:rPr lang="ja-JP" altLang="en-US" sz="1800" dirty="0">
                <a:latin typeface="游ゴシック" panose="020B0400000000000000" pitchFamily="50" charset="-128"/>
                <a:ea typeface="游ゴシック" panose="020B0400000000000000" pitchFamily="50" charset="-128"/>
                <a:cs typeface="ＭＳ Ｐゴシック" panose="020B0600070205080204" pitchFamily="50" charset="-128"/>
              </a:rPr>
              <a:t>出力も出力可能です。一覧からは印刷できませんので、受付番号をクリックし、</a:t>
            </a:r>
            <a:endParaRPr lang="en-US" altLang="ja-JP" sz="18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800" dirty="0">
                <a:latin typeface="游ゴシック" panose="020B0400000000000000" pitchFamily="50" charset="-128"/>
                <a:ea typeface="游ゴシック" panose="020B0400000000000000" pitchFamily="50" charset="-128"/>
                <a:cs typeface="ＭＳ Ｐゴシック" panose="020B0600070205080204" pitchFamily="50" charset="-128"/>
              </a:rPr>
              <a:t>　「原産地証明書印刷</a:t>
            </a:r>
            <a:r>
              <a:rPr lang="en-US" altLang="ja-JP" sz="1800" dirty="0">
                <a:latin typeface="游ゴシック" panose="020B0400000000000000" pitchFamily="50" charset="-128"/>
                <a:ea typeface="游ゴシック" panose="020B0400000000000000" pitchFamily="50" charset="-128"/>
                <a:cs typeface="ＭＳ Ｐゴシック" panose="020B0600070205080204" pitchFamily="50" charset="-128"/>
              </a:rPr>
              <a:t>(COPY</a:t>
            </a:r>
            <a:r>
              <a:rPr lang="ja-JP" altLang="en-US" sz="1800" dirty="0">
                <a:latin typeface="游ゴシック" panose="020B0400000000000000" pitchFamily="50" charset="-128"/>
                <a:ea typeface="游ゴシック" panose="020B0400000000000000" pitchFamily="50" charset="-128"/>
                <a:cs typeface="ＭＳ Ｐゴシック" panose="020B0600070205080204" pitchFamily="50" charset="-128"/>
              </a:rPr>
              <a:t>版</a:t>
            </a:r>
            <a:r>
              <a:rPr lang="en-US" altLang="ja-JP" sz="1800" dirty="0">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en-US" sz="1800" dirty="0">
                <a:latin typeface="游ゴシック" panose="020B0400000000000000" pitchFamily="50" charset="-128"/>
                <a:ea typeface="游ゴシック" panose="020B0400000000000000" pitchFamily="50" charset="-128"/>
                <a:cs typeface="ＭＳ Ｐゴシック" panose="020B0600070205080204" pitchFamily="50" charset="-128"/>
              </a:rPr>
              <a:t>」ボタンをクリックしてください。</a:t>
            </a:r>
            <a:endParaRPr lang="en-US" altLang="ja-JP" sz="1800" dirty="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22" name="Rectangle 2">
            <a:extLst>
              <a:ext uri="{FF2B5EF4-FFF2-40B4-BE49-F238E27FC236}">
                <a16:creationId xmlns:a16="http://schemas.microsoft.com/office/drawing/2014/main" id="{21F417B2-31AB-48E7-8390-89B5C733B845}"/>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rPr>
              <a:t>５．証明書印刷</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番号プレースホルダー 3">
            <a:extLst>
              <a:ext uri="{FF2B5EF4-FFF2-40B4-BE49-F238E27FC236}">
                <a16:creationId xmlns:a16="http://schemas.microsoft.com/office/drawing/2014/main" id="{165E0CA3-E0D0-4D89-B7A4-405E2D8FF64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3E30A42-4681-480C-8E2B-E38877AD6B67}" type="slidenum">
              <a:rPr lang="en-US" altLang="ja-JP" sz="1000" smtClean="0">
                <a:ea typeface="Osaka"/>
              </a:rPr>
              <a:pPr>
                <a:spcBef>
                  <a:spcPct val="0"/>
                </a:spcBef>
                <a:buClrTx/>
                <a:buFontTx/>
                <a:buNone/>
              </a:pPr>
              <a:t>77</a:t>
            </a:fld>
            <a:endParaRPr lang="en-US" altLang="ja-JP" sz="1000">
              <a:ea typeface="Osaka"/>
            </a:endParaRPr>
          </a:p>
        </p:txBody>
      </p:sp>
      <p:sp>
        <p:nvSpPr>
          <p:cNvPr id="151555" name="Rectangle 2">
            <a:extLst>
              <a:ext uri="{FF2B5EF4-FFF2-40B4-BE49-F238E27FC236}">
                <a16:creationId xmlns:a16="http://schemas.microsoft.com/office/drawing/2014/main" id="{73D6B73F-6AE7-492D-82D6-6FED307F5FD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５．証明書印刷</a:t>
            </a:r>
          </a:p>
        </p:txBody>
      </p:sp>
      <p:sp>
        <p:nvSpPr>
          <p:cNvPr id="151556" name="正方形/長方形 11">
            <a:extLst>
              <a:ext uri="{FF2B5EF4-FFF2-40B4-BE49-F238E27FC236}">
                <a16:creationId xmlns:a16="http://schemas.microsoft.com/office/drawing/2014/main" id="{0D777979-8B47-4DAC-BA32-09740BDDCC5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51557" name="テキスト ボックス 11">
            <a:extLst>
              <a:ext uri="{FF2B5EF4-FFF2-40B4-BE49-F238E27FC236}">
                <a16:creationId xmlns:a16="http://schemas.microsoft.com/office/drawing/2014/main" id="{59A609B2-8EDD-4037-91EA-4629D60ADA1C}"/>
              </a:ext>
            </a:extLst>
          </p:cNvPr>
          <p:cNvSpPr txBox="1">
            <a:spLocks noChangeArrowheads="1"/>
          </p:cNvSpPr>
          <p:nvPr/>
        </p:nvSpPr>
        <p:spPr bwMode="auto">
          <a:xfrm>
            <a:off x="139700" y="874713"/>
            <a:ext cx="6230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Times" panose="02020603050405020304" pitchFamily="18" charset="0"/>
                <a:ea typeface="Osaka"/>
              </a:rPr>
              <a:t>原産地証明書のイメージ（複数ページにわたる場合の例）</a:t>
            </a:r>
            <a:endParaRPr lang="en-US" altLang="ja-JP" sz="1800">
              <a:latin typeface="Times" panose="02020603050405020304" pitchFamily="18" charset="0"/>
              <a:ea typeface="Osaka"/>
            </a:endParaRPr>
          </a:p>
        </p:txBody>
      </p:sp>
      <p:sp>
        <p:nvSpPr>
          <p:cNvPr id="151558" name="テキスト ボックス 11">
            <a:extLst>
              <a:ext uri="{FF2B5EF4-FFF2-40B4-BE49-F238E27FC236}">
                <a16:creationId xmlns:a16="http://schemas.microsoft.com/office/drawing/2014/main" id="{F70AA230-D9CC-47BC-8DC6-67C68005F617}"/>
              </a:ext>
            </a:extLst>
          </p:cNvPr>
          <p:cNvSpPr txBox="1">
            <a:spLocks noChangeArrowheads="1"/>
          </p:cNvSpPr>
          <p:nvPr/>
        </p:nvSpPr>
        <p:spPr bwMode="auto">
          <a:xfrm>
            <a:off x="125413" y="6537325"/>
            <a:ext cx="8039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書面発給で使用される契印（割印）はありません。代わりに、全ページに認証印が印字されます。</a:t>
            </a:r>
            <a:endParaRPr lang="en-US" altLang="ja-JP" sz="1200">
              <a:latin typeface="Times" panose="02020603050405020304" pitchFamily="18" charset="0"/>
              <a:ea typeface="Osaka"/>
            </a:endParaRPr>
          </a:p>
        </p:txBody>
      </p:sp>
      <p:sp>
        <p:nvSpPr>
          <p:cNvPr id="151561" name="テキスト ボックス 11">
            <a:extLst>
              <a:ext uri="{FF2B5EF4-FFF2-40B4-BE49-F238E27FC236}">
                <a16:creationId xmlns:a16="http://schemas.microsoft.com/office/drawing/2014/main" id="{B0FA94A3-DB45-4CA2-B0D6-B52E14A55E5C}"/>
              </a:ext>
            </a:extLst>
          </p:cNvPr>
          <p:cNvSpPr txBox="1">
            <a:spLocks noChangeArrowheads="1"/>
          </p:cNvSpPr>
          <p:nvPr/>
        </p:nvSpPr>
        <p:spPr bwMode="auto">
          <a:xfrm>
            <a:off x="2397125" y="1484313"/>
            <a:ext cx="1476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１ページ目</a:t>
            </a:r>
            <a:endParaRPr lang="en-US" altLang="ja-JP" sz="1600">
              <a:latin typeface="Times" panose="02020603050405020304" pitchFamily="18" charset="0"/>
              <a:ea typeface="Osaka"/>
            </a:endParaRPr>
          </a:p>
        </p:txBody>
      </p:sp>
      <p:sp>
        <p:nvSpPr>
          <p:cNvPr id="151562" name="テキスト ボックス 11">
            <a:extLst>
              <a:ext uri="{FF2B5EF4-FFF2-40B4-BE49-F238E27FC236}">
                <a16:creationId xmlns:a16="http://schemas.microsoft.com/office/drawing/2014/main" id="{A1F9B752-2F1C-4573-A52B-D7C829120358}"/>
              </a:ext>
            </a:extLst>
          </p:cNvPr>
          <p:cNvSpPr txBox="1">
            <a:spLocks noChangeArrowheads="1"/>
          </p:cNvSpPr>
          <p:nvPr/>
        </p:nvSpPr>
        <p:spPr bwMode="auto">
          <a:xfrm>
            <a:off x="5645150" y="1501775"/>
            <a:ext cx="1476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２ページ目</a:t>
            </a:r>
            <a:endParaRPr lang="en-US" altLang="ja-JP" sz="1600">
              <a:latin typeface="Times" panose="02020603050405020304" pitchFamily="18" charset="0"/>
              <a:ea typeface="Osaka"/>
            </a:endParaRPr>
          </a:p>
        </p:txBody>
      </p:sp>
      <p:sp>
        <p:nvSpPr>
          <p:cNvPr id="151565" name="テキスト ボックス 11">
            <a:extLst>
              <a:ext uri="{FF2B5EF4-FFF2-40B4-BE49-F238E27FC236}">
                <a16:creationId xmlns:a16="http://schemas.microsoft.com/office/drawing/2014/main" id="{8A47B41B-DA38-465F-B8B7-39E5F9F2B39A}"/>
              </a:ext>
            </a:extLst>
          </p:cNvPr>
          <p:cNvSpPr txBox="1">
            <a:spLocks noChangeArrowheads="1"/>
          </p:cNvSpPr>
          <p:nvPr/>
        </p:nvSpPr>
        <p:spPr bwMode="auto">
          <a:xfrm>
            <a:off x="4737100" y="6192838"/>
            <a:ext cx="3081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９欄、</a:t>
            </a:r>
            <a:r>
              <a:rPr lang="en-US" altLang="ja-JP" sz="1200" dirty="0">
                <a:latin typeface="Times" panose="02020603050405020304" pitchFamily="18" charset="0"/>
                <a:ea typeface="Osaka"/>
              </a:rPr>
              <a:t>10</a:t>
            </a:r>
            <a:r>
              <a:rPr lang="ja-JP" altLang="en-US" sz="1200" dirty="0">
                <a:latin typeface="Times" panose="02020603050405020304" pitchFamily="18" charset="0"/>
                <a:ea typeface="Osaka"/>
              </a:rPr>
              <a:t>欄は全ページに印字されます。</a:t>
            </a:r>
            <a:endParaRPr lang="en-US" altLang="ja-JP" sz="1200" dirty="0">
              <a:latin typeface="Times" panose="02020603050405020304" pitchFamily="18" charset="0"/>
              <a:ea typeface="Osaka"/>
            </a:endParaRPr>
          </a:p>
        </p:txBody>
      </p:sp>
      <p:sp>
        <p:nvSpPr>
          <p:cNvPr id="151568" name="テキスト ボックス 11">
            <a:extLst>
              <a:ext uri="{FF2B5EF4-FFF2-40B4-BE49-F238E27FC236}">
                <a16:creationId xmlns:a16="http://schemas.microsoft.com/office/drawing/2014/main" id="{C952AE82-3F2A-47B1-9C88-930FC1FA04BC}"/>
              </a:ext>
            </a:extLst>
          </p:cNvPr>
          <p:cNvSpPr txBox="1">
            <a:spLocks noChangeArrowheads="1"/>
          </p:cNvSpPr>
          <p:nvPr/>
        </p:nvSpPr>
        <p:spPr bwMode="auto">
          <a:xfrm>
            <a:off x="7617296" y="6194425"/>
            <a:ext cx="2193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ページ番号が印字されます。</a:t>
            </a:r>
            <a:endParaRPr lang="en-US" altLang="ja-JP" sz="1200">
              <a:latin typeface="Times" panose="02020603050405020304" pitchFamily="18" charset="0"/>
              <a:ea typeface="Osaka"/>
            </a:endParaRPr>
          </a:p>
        </p:txBody>
      </p:sp>
      <p:sp>
        <p:nvSpPr>
          <p:cNvPr id="69" name="テキスト ボックス 11">
            <a:extLst>
              <a:ext uri="{FF2B5EF4-FFF2-40B4-BE49-F238E27FC236}">
                <a16:creationId xmlns:a16="http://schemas.microsoft.com/office/drawing/2014/main" id="{DDB43779-EB9D-485A-AE1A-D01540B6A324}"/>
              </a:ext>
            </a:extLst>
          </p:cNvPr>
          <p:cNvSpPr txBox="1">
            <a:spLocks noChangeArrowheads="1"/>
          </p:cNvSpPr>
          <p:nvPr/>
        </p:nvSpPr>
        <p:spPr bwMode="auto">
          <a:xfrm>
            <a:off x="7891463" y="2960688"/>
            <a:ext cx="2030412" cy="73818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Times" panose="02020603050405020304" pitchFamily="18" charset="0"/>
                <a:ea typeface="Osaka"/>
              </a:rPr>
              <a:t>最終ページには、記載事項が終了したことを表すため</a:t>
            </a:r>
            <a:endParaRPr lang="en-US" altLang="ja-JP" sz="1050" dirty="0">
              <a:latin typeface="Times" panose="02020603050405020304" pitchFamily="18" charset="0"/>
              <a:ea typeface="Osaka"/>
            </a:endParaRPr>
          </a:p>
          <a:p>
            <a:pPr>
              <a:spcBef>
                <a:spcPct val="0"/>
              </a:spcBef>
              <a:buClrTx/>
              <a:buFontTx/>
              <a:buNone/>
              <a:defRPr/>
            </a:pPr>
            <a:r>
              <a:rPr lang="ja-JP" altLang="en-US" sz="1050" dirty="0">
                <a:latin typeface="Times" panose="02020603050405020304" pitchFamily="18" charset="0"/>
                <a:ea typeface="Osaka"/>
              </a:rPr>
              <a:t>「</a:t>
            </a:r>
            <a:r>
              <a:rPr lang="en-US" altLang="ja-JP" sz="1050" dirty="0">
                <a:latin typeface="Times" panose="02020603050405020304" pitchFamily="18" charset="0"/>
                <a:ea typeface="Osaka"/>
              </a:rPr>
              <a:t>///////////////////////////////////////////</a:t>
            </a:r>
            <a:r>
              <a:rPr lang="ja-JP" altLang="en-US" sz="1050" dirty="0">
                <a:latin typeface="Times" panose="02020603050405020304" pitchFamily="18" charset="0"/>
                <a:ea typeface="Osaka"/>
              </a:rPr>
              <a:t>」</a:t>
            </a:r>
            <a:endParaRPr lang="en-US" altLang="ja-JP" sz="1050" dirty="0">
              <a:latin typeface="Times" panose="02020603050405020304" pitchFamily="18" charset="0"/>
              <a:ea typeface="Osaka"/>
            </a:endParaRPr>
          </a:p>
          <a:p>
            <a:pPr>
              <a:spcBef>
                <a:spcPct val="0"/>
              </a:spcBef>
              <a:buClrTx/>
              <a:buFontTx/>
              <a:buNone/>
              <a:defRPr/>
            </a:pPr>
            <a:r>
              <a:rPr lang="ja-JP" altLang="en-US" sz="1050" dirty="0">
                <a:latin typeface="Times" panose="02020603050405020304" pitchFamily="18" charset="0"/>
                <a:ea typeface="Osaka"/>
              </a:rPr>
              <a:t>のマークを印字します。</a:t>
            </a:r>
            <a:endParaRPr lang="en-US" altLang="ja-JP" sz="1050" dirty="0">
              <a:latin typeface="Times" panose="02020603050405020304" pitchFamily="18" charset="0"/>
              <a:ea typeface="Osaka"/>
            </a:endParaRPr>
          </a:p>
        </p:txBody>
      </p:sp>
      <p:sp>
        <p:nvSpPr>
          <p:cNvPr id="72" name="テキスト ボックス 11">
            <a:extLst>
              <a:ext uri="{FF2B5EF4-FFF2-40B4-BE49-F238E27FC236}">
                <a16:creationId xmlns:a16="http://schemas.microsoft.com/office/drawing/2014/main" id="{178431EF-B131-4708-910E-147F82834037}"/>
              </a:ext>
            </a:extLst>
          </p:cNvPr>
          <p:cNvSpPr txBox="1">
            <a:spLocks noChangeArrowheads="1"/>
          </p:cNvSpPr>
          <p:nvPr/>
        </p:nvSpPr>
        <p:spPr bwMode="auto">
          <a:xfrm>
            <a:off x="158750" y="4525963"/>
            <a:ext cx="1606550" cy="73818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Times" panose="02020603050405020304" pitchFamily="18" charset="0"/>
                <a:ea typeface="Osaka"/>
              </a:rPr>
              <a:t>複数ページにわたる場合、最終ページ以外のページに</a:t>
            </a:r>
            <a:r>
              <a:rPr lang="en-US" altLang="ja-JP" sz="1050" dirty="0">
                <a:latin typeface="Times" panose="02020603050405020304" pitchFamily="18" charset="0"/>
                <a:ea typeface="Osaka"/>
              </a:rPr>
              <a:t> To be continued -</a:t>
            </a:r>
            <a:r>
              <a:rPr lang="ja-JP" altLang="en-US" sz="1050" dirty="0">
                <a:latin typeface="Times" panose="02020603050405020304" pitchFamily="18" charset="0"/>
                <a:ea typeface="Osaka"/>
              </a:rPr>
              <a:t>と印字</a:t>
            </a:r>
            <a:endParaRPr lang="en-US" altLang="ja-JP" sz="1050" dirty="0">
              <a:latin typeface="Times" panose="02020603050405020304" pitchFamily="18" charset="0"/>
              <a:ea typeface="Osaka"/>
            </a:endParaRPr>
          </a:p>
        </p:txBody>
      </p:sp>
      <p:cxnSp>
        <p:nvCxnSpPr>
          <p:cNvPr id="74" name="直線矢印コネクタ 73">
            <a:extLst>
              <a:ext uri="{FF2B5EF4-FFF2-40B4-BE49-F238E27FC236}">
                <a16:creationId xmlns:a16="http://schemas.microsoft.com/office/drawing/2014/main" id="{60636F32-27CA-4482-9A1C-D766EE3A024D}"/>
              </a:ext>
            </a:extLst>
          </p:cNvPr>
          <p:cNvCxnSpPr>
            <a:cxnSpLocks/>
          </p:cNvCxnSpPr>
          <p:nvPr/>
        </p:nvCxnSpPr>
        <p:spPr>
          <a:xfrm>
            <a:off x="1524000" y="2325688"/>
            <a:ext cx="244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11">
            <a:extLst>
              <a:ext uri="{FF2B5EF4-FFF2-40B4-BE49-F238E27FC236}">
                <a16:creationId xmlns:a16="http://schemas.microsoft.com/office/drawing/2014/main" id="{515B1B12-49D1-4BFB-8133-63E7587A3AD6}"/>
              </a:ext>
            </a:extLst>
          </p:cNvPr>
          <p:cNvSpPr txBox="1">
            <a:spLocks noChangeArrowheads="1"/>
          </p:cNvSpPr>
          <p:nvPr/>
        </p:nvSpPr>
        <p:spPr bwMode="auto">
          <a:xfrm>
            <a:off x="26988" y="2109788"/>
            <a:ext cx="1527175" cy="415925"/>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Times" panose="02020603050405020304" pitchFamily="18" charset="0"/>
                <a:ea typeface="Osaka"/>
              </a:rPr>
              <a:t>１～６欄は１ページ目のみ印字</a:t>
            </a:r>
            <a:endParaRPr lang="en-US" altLang="ja-JP" sz="1050" dirty="0">
              <a:latin typeface="Times" panose="02020603050405020304" pitchFamily="18" charset="0"/>
              <a:ea typeface="Osaka"/>
            </a:endParaRPr>
          </a:p>
        </p:txBody>
      </p:sp>
      <p:pic>
        <p:nvPicPr>
          <p:cNvPr id="26" name="図 25">
            <a:extLst>
              <a:ext uri="{FF2B5EF4-FFF2-40B4-BE49-F238E27FC236}">
                <a16:creationId xmlns:a16="http://schemas.microsoft.com/office/drawing/2014/main" id="{264FD190-8E8C-4E44-B58B-653BC0912628}"/>
              </a:ext>
            </a:extLst>
          </p:cNvPr>
          <p:cNvPicPr>
            <a:picLocks noChangeAspect="1"/>
          </p:cNvPicPr>
          <p:nvPr/>
        </p:nvPicPr>
        <p:blipFill>
          <a:blip r:embed="rId3"/>
          <a:stretch>
            <a:fillRect/>
          </a:stretch>
        </p:blipFill>
        <p:spPr>
          <a:xfrm>
            <a:off x="3173675" y="5949280"/>
            <a:ext cx="753537" cy="160497"/>
          </a:xfrm>
          <a:prstGeom prst="rect">
            <a:avLst/>
          </a:prstGeom>
        </p:spPr>
      </p:pic>
      <p:pic>
        <p:nvPicPr>
          <p:cNvPr id="3" name="図 2">
            <a:extLst>
              <a:ext uri="{FF2B5EF4-FFF2-40B4-BE49-F238E27FC236}">
                <a16:creationId xmlns:a16="http://schemas.microsoft.com/office/drawing/2014/main" id="{0825DAC5-385D-448A-9A38-1A59BD254655}"/>
              </a:ext>
            </a:extLst>
          </p:cNvPr>
          <p:cNvPicPr>
            <a:picLocks noChangeAspect="1"/>
          </p:cNvPicPr>
          <p:nvPr/>
        </p:nvPicPr>
        <p:blipFill>
          <a:blip r:embed="rId4"/>
          <a:stretch>
            <a:fillRect/>
          </a:stretch>
        </p:blipFill>
        <p:spPr>
          <a:xfrm>
            <a:off x="1775112" y="1785408"/>
            <a:ext cx="2961864" cy="4393529"/>
          </a:xfrm>
          <a:prstGeom prst="rect">
            <a:avLst/>
          </a:prstGeom>
        </p:spPr>
      </p:pic>
      <p:sp>
        <p:nvSpPr>
          <p:cNvPr id="73" name="四角形: 角を丸くする 72">
            <a:extLst>
              <a:ext uri="{FF2B5EF4-FFF2-40B4-BE49-F238E27FC236}">
                <a16:creationId xmlns:a16="http://schemas.microsoft.com/office/drawing/2014/main" id="{E7EDDF05-BA99-469F-A3D8-BAD3DC9B11AF}"/>
              </a:ext>
            </a:extLst>
          </p:cNvPr>
          <p:cNvSpPr/>
          <p:nvPr/>
        </p:nvSpPr>
        <p:spPr>
          <a:xfrm>
            <a:off x="1788989" y="1774825"/>
            <a:ext cx="2947987" cy="126523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70" name="四角形: 角を丸くする 69">
            <a:extLst>
              <a:ext uri="{FF2B5EF4-FFF2-40B4-BE49-F238E27FC236}">
                <a16:creationId xmlns:a16="http://schemas.microsoft.com/office/drawing/2014/main" id="{E69B03EB-40A4-4296-82F8-94806807E825}"/>
              </a:ext>
            </a:extLst>
          </p:cNvPr>
          <p:cNvSpPr/>
          <p:nvPr/>
        </p:nvSpPr>
        <p:spPr>
          <a:xfrm>
            <a:off x="3014663" y="4695825"/>
            <a:ext cx="417512" cy="10636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71" name="直線矢印コネクタ 70">
            <a:extLst>
              <a:ext uri="{FF2B5EF4-FFF2-40B4-BE49-F238E27FC236}">
                <a16:creationId xmlns:a16="http://schemas.microsoft.com/office/drawing/2014/main" id="{BA4D1C44-29E0-4CCE-A585-DA499B7E0838}"/>
              </a:ext>
            </a:extLst>
          </p:cNvPr>
          <p:cNvCxnSpPr>
            <a:cxnSpLocks/>
          </p:cNvCxnSpPr>
          <p:nvPr/>
        </p:nvCxnSpPr>
        <p:spPr>
          <a:xfrm>
            <a:off x="1727200" y="4725144"/>
            <a:ext cx="12096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CDBE5950-F454-4CC8-85A7-FF748D7AAFFD}"/>
              </a:ext>
            </a:extLst>
          </p:cNvPr>
          <p:cNvPicPr>
            <a:picLocks noChangeAspect="1"/>
          </p:cNvPicPr>
          <p:nvPr/>
        </p:nvPicPr>
        <p:blipFill>
          <a:blip r:embed="rId5"/>
          <a:stretch>
            <a:fillRect/>
          </a:stretch>
        </p:blipFill>
        <p:spPr>
          <a:xfrm>
            <a:off x="4892676" y="1774826"/>
            <a:ext cx="2971066" cy="4418806"/>
          </a:xfrm>
          <a:prstGeom prst="rect">
            <a:avLst/>
          </a:prstGeom>
        </p:spPr>
      </p:pic>
      <p:sp>
        <p:nvSpPr>
          <p:cNvPr id="67" name="四角形: 角を丸くする 66">
            <a:extLst>
              <a:ext uri="{FF2B5EF4-FFF2-40B4-BE49-F238E27FC236}">
                <a16:creationId xmlns:a16="http://schemas.microsoft.com/office/drawing/2014/main" id="{4EF4DCF3-3EF1-4C5A-9B2A-9F6426D465AD}"/>
              </a:ext>
            </a:extLst>
          </p:cNvPr>
          <p:cNvSpPr/>
          <p:nvPr/>
        </p:nvSpPr>
        <p:spPr>
          <a:xfrm>
            <a:off x="4953000" y="2852936"/>
            <a:ext cx="2855913" cy="635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68" name="直線矢印コネクタ 67">
            <a:extLst>
              <a:ext uri="{FF2B5EF4-FFF2-40B4-BE49-F238E27FC236}">
                <a16:creationId xmlns:a16="http://schemas.microsoft.com/office/drawing/2014/main" id="{AC155E35-603D-45DD-BE14-750D3EB56D08}"/>
              </a:ext>
            </a:extLst>
          </p:cNvPr>
          <p:cNvCxnSpPr>
            <a:cxnSpLocks/>
          </p:cNvCxnSpPr>
          <p:nvPr/>
        </p:nvCxnSpPr>
        <p:spPr>
          <a:xfrm flipH="1" flipV="1">
            <a:off x="7874000" y="2894013"/>
            <a:ext cx="228601" cy="55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四角形: 角を丸くする 60">
            <a:extLst>
              <a:ext uri="{FF2B5EF4-FFF2-40B4-BE49-F238E27FC236}">
                <a16:creationId xmlns:a16="http://schemas.microsoft.com/office/drawing/2014/main" id="{091A7878-46CC-4425-ACBF-15CED4D17ECD}"/>
              </a:ext>
            </a:extLst>
          </p:cNvPr>
          <p:cNvSpPr/>
          <p:nvPr/>
        </p:nvSpPr>
        <p:spPr>
          <a:xfrm>
            <a:off x="4902935" y="4812729"/>
            <a:ext cx="2971066" cy="113655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62" name="直線矢印コネクタ 61">
            <a:extLst>
              <a:ext uri="{FF2B5EF4-FFF2-40B4-BE49-F238E27FC236}">
                <a16:creationId xmlns:a16="http://schemas.microsoft.com/office/drawing/2014/main" id="{E0D48DF7-5A80-44BB-96AC-707D4F67A5DC}"/>
              </a:ext>
            </a:extLst>
          </p:cNvPr>
          <p:cNvCxnSpPr>
            <a:cxnSpLocks/>
          </p:cNvCxnSpPr>
          <p:nvPr/>
        </p:nvCxnSpPr>
        <p:spPr>
          <a:xfrm flipV="1">
            <a:off x="6177136" y="5957377"/>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四角形: 角を丸くする 63">
            <a:extLst>
              <a:ext uri="{FF2B5EF4-FFF2-40B4-BE49-F238E27FC236}">
                <a16:creationId xmlns:a16="http://schemas.microsoft.com/office/drawing/2014/main" id="{B8FB3055-DAF8-4756-ACE8-B79F74D6BE5F}"/>
              </a:ext>
            </a:extLst>
          </p:cNvPr>
          <p:cNvSpPr/>
          <p:nvPr/>
        </p:nvSpPr>
        <p:spPr>
          <a:xfrm>
            <a:off x="6825207" y="6021288"/>
            <a:ext cx="296313" cy="8848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65" name="直線矢印コネクタ 64">
            <a:extLst>
              <a:ext uri="{FF2B5EF4-FFF2-40B4-BE49-F238E27FC236}">
                <a16:creationId xmlns:a16="http://schemas.microsoft.com/office/drawing/2014/main" id="{47C3165E-EDC1-4F90-B22A-7245047B83ED}"/>
              </a:ext>
            </a:extLst>
          </p:cNvPr>
          <p:cNvCxnSpPr>
            <a:cxnSpLocks/>
          </p:cNvCxnSpPr>
          <p:nvPr/>
        </p:nvCxnSpPr>
        <p:spPr>
          <a:xfrm flipH="1" flipV="1">
            <a:off x="7185248" y="6109777"/>
            <a:ext cx="459298" cy="149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2">
            <a:extLst>
              <a:ext uri="{FF2B5EF4-FFF2-40B4-BE49-F238E27FC236}">
                <a16:creationId xmlns:a16="http://schemas.microsoft.com/office/drawing/2014/main" id="{8572EBB0-8C5C-47D2-8DC1-15660B5C39E0}"/>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６</a:t>
            </a:r>
            <a:r>
              <a:rPr lang="zh-TW" altLang="en-US" sz="5000">
                <a:solidFill>
                  <a:schemeClr val="tx1"/>
                </a:solidFill>
              </a:rPr>
              <a:t>．</a:t>
            </a:r>
            <a:r>
              <a:rPr lang="ja-JP" altLang="en-US" sz="5000">
                <a:solidFill>
                  <a:schemeClr val="tx1"/>
                </a:solidFill>
              </a:rPr>
              <a:t>登録内容の変更・更新</a:t>
            </a:r>
          </a:p>
        </p:txBody>
      </p:sp>
      <p:sp>
        <p:nvSpPr>
          <p:cNvPr id="153603" name="スライド番号プレースホルダー 3">
            <a:extLst>
              <a:ext uri="{FF2B5EF4-FFF2-40B4-BE49-F238E27FC236}">
                <a16:creationId xmlns:a16="http://schemas.microsoft.com/office/drawing/2014/main" id="{3C23D20E-FD06-42FC-943E-0F89FD956048}"/>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64B3EBB2-CF9E-4963-BA72-371AEE67124A}" type="slidenum">
              <a:rPr lang="en-US" altLang="ja-JP" sz="1000">
                <a:ea typeface="Osaka"/>
              </a:rPr>
              <a:pPr algn="ctr" eaLnBrk="1" hangingPunct="1">
                <a:spcBef>
                  <a:spcPct val="0"/>
                </a:spcBef>
                <a:buClrTx/>
                <a:buFontTx/>
                <a:buNone/>
              </a:pPr>
              <a:t>78</a:t>
            </a:fld>
            <a:endParaRPr lang="en-US" altLang="ja-JP" sz="1000">
              <a:ea typeface="Osak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a:extLst>
              <a:ext uri="{FF2B5EF4-FFF2-40B4-BE49-F238E27FC236}">
                <a16:creationId xmlns:a16="http://schemas.microsoft.com/office/drawing/2014/main" id="{2AE7B9F7-1D7A-4230-AAD5-9B1F1E96D3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1CCC731F-869E-4AC1-99BB-E3AEC54BEBE6}" type="slidenum">
              <a:rPr lang="en-US" altLang="ja-JP" sz="1000" smtClean="0">
                <a:ea typeface="Osaka"/>
              </a:rPr>
              <a:pPr>
                <a:spcBef>
                  <a:spcPct val="0"/>
                </a:spcBef>
                <a:buClrTx/>
                <a:buFontTx/>
                <a:buNone/>
              </a:pPr>
              <a:t>7</a:t>
            </a:fld>
            <a:endParaRPr lang="en-US" altLang="ja-JP" sz="1000">
              <a:ea typeface="Osaka"/>
            </a:endParaRPr>
          </a:p>
        </p:txBody>
      </p:sp>
      <p:sp>
        <p:nvSpPr>
          <p:cNvPr id="19459" name="テキスト ボックス 11">
            <a:extLst>
              <a:ext uri="{FF2B5EF4-FFF2-40B4-BE49-F238E27FC236}">
                <a16:creationId xmlns:a16="http://schemas.microsoft.com/office/drawing/2014/main" id="{EAB13CAA-4923-476F-8B6A-564589858389}"/>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（１）貿易登録のご案内ページにアクセス</a:t>
            </a:r>
            <a:endParaRPr lang="ja-JP" altLang="en-US" u="sng">
              <a:solidFill>
                <a:srgbClr val="FF0000"/>
              </a:solidFill>
              <a:latin typeface="Times" panose="02020603050405020304" pitchFamily="18" charset="0"/>
              <a:ea typeface="Osaka"/>
            </a:endParaRPr>
          </a:p>
        </p:txBody>
      </p:sp>
      <p:sp>
        <p:nvSpPr>
          <p:cNvPr id="19460" name="Rectangle 2">
            <a:extLst>
              <a:ext uri="{FF2B5EF4-FFF2-40B4-BE49-F238E27FC236}">
                <a16:creationId xmlns:a16="http://schemas.microsoft.com/office/drawing/2014/main" id="{B28138DA-4497-4B53-8990-DB2F1A01E8A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19461" name="正方形/長方形 1">
            <a:extLst>
              <a:ext uri="{FF2B5EF4-FFF2-40B4-BE49-F238E27FC236}">
                <a16:creationId xmlns:a16="http://schemas.microsoft.com/office/drawing/2014/main" id="{116450D2-3FE7-4DDB-B5A6-167D29476B80}"/>
              </a:ext>
            </a:extLst>
          </p:cNvPr>
          <p:cNvSpPr>
            <a:spLocks noChangeArrowheads="1"/>
          </p:cNvSpPr>
          <p:nvPr/>
        </p:nvSpPr>
        <p:spPr bwMode="auto">
          <a:xfrm>
            <a:off x="4724400" y="1700213"/>
            <a:ext cx="5008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貿易登録のご案内ページを開いたら、</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・企業名等の記載事項を入力します。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・認証規程、罰則規程をクリックして内容の確認後、</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「送信する」をクリックします。</a:t>
            </a:r>
            <a:endParaRPr lang="en-US" altLang="ja-JP" sz="1200">
              <a:latin typeface="Times" panose="02020603050405020304" pitchFamily="18" charset="0"/>
              <a:ea typeface="Osaka"/>
            </a:endParaRPr>
          </a:p>
        </p:txBody>
      </p:sp>
      <p:sp>
        <p:nvSpPr>
          <p:cNvPr id="19462" name="正方形/長方形 1">
            <a:extLst>
              <a:ext uri="{FF2B5EF4-FFF2-40B4-BE49-F238E27FC236}">
                <a16:creationId xmlns:a16="http://schemas.microsoft.com/office/drawing/2014/main" id="{585B19D2-1687-41E7-A042-54D7E692AC64}"/>
              </a:ext>
            </a:extLst>
          </p:cNvPr>
          <p:cNvSpPr>
            <a:spLocks noChangeArrowheads="1"/>
          </p:cNvSpPr>
          <p:nvPr/>
        </p:nvSpPr>
        <p:spPr bwMode="auto">
          <a:xfrm>
            <a:off x="4864100" y="2816225"/>
            <a:ext cx="4786313" cy="323056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システム利用環境</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a:t>
            </a:r>
            <a:r>
              <a:rPr lang="en-US" altLang="ja-JP" sz="1200">
                <a:latin typeface="Times" panose="02020603050405020304" pitchFamily="18" charset="0"/>
                <a:ea typeface="Osaka"/>
              </a:rPr>
              <a:t>OS</a:t>
            </a:r>
            <a:r>
              <a:rPr lang="ja-JP" altLang="en-US" sz="1200">
                <a:latin typeface="Times" panose="02020603050405020304" pitchFamily="18" charset="0"/>
                <a:ea typeface="Osaka"/>
              </a:rPr>
              <a:t>は</a:t>
            </a:r>
            <a:r>
              <a:rPr lang="en-US" altLang="ja-JP" sz="1200">
                <a:latin typeface="Times" panose="02020603050405020304" pitchFamily="18" charset="0"/>
                <a:ea typeface="Osaka"/>
              </a:rPr>
              <a:t>Windows10</a:t>
            </a:r>
            <a:r>
              <a:rPr lang="ja-JP" altLang="en-US" sz="1200">
                <a:latin typeface="Times" panose="02020603050405020304" pitchFamily="18" charset="0"/>
                <a:ea typeface="Osaka"/>
              </a:rPr>
              <a:t>（</a:t>
            </a:r>
            <a:r>
              <a:rPr lang="en-US" altLang="ja-JP" sz="1200">
                <a:latin typeface="Times" panose="02020603050405020304" pitchFamily="18" charset="0"/>
                <a:ea typeface="Osaka"/>
              </a:rPr>
              <a:t>32/64</a:t>
            </a:r>
            <a:r>
              <a:rPr lang="ja-JP" altLang="en-US" sz="1200">
                <a:latin typeface="Times" panose="02020603050405020304" pitchFamily="18" charset="0"/>
                <a:ea typeface="Osaka"/>
              </a:rPr>
              <a:t>ビット）をご利用ください。</a:t>
            </a:r>
          </a:p>
          <a:p>
            <a:pPr>
              <a:spcBef>
                <a:spcPct val="0"/>
              </a:spcBef>
              <a:buClrTx/>
              <a:buFontTx/>
              <a:buNone/>
            </a:pPr>
            <a:r>
              <a:rPr lang="ja-JP" altLang="en-US" sz="1200">
                <a:latin typeface="Times" panose="02020603050405020304" pitchFamily="18" charset="0"/>
                <a:ea typeface="Osaka"/>
              </a:rPr>
              <a:t>・ブラウザは「</a:t>
            </a:r>
            <a:r>
              <a:rPr lang="en-US" altLang="ja-JP" sz="1200">
                <a:latin typeface="Times" panose="02020603050405020304" pitchFamily="18" charset="0"/>
                <a:ea typeface="Osaka"/>
              </a:rPr>
              <a:t>Google Chrome</a:t>
            </a:r>
            <a:r>
              <a:rPr lang="ja-JP" altLang="en-US" sz="1200">
                <a:latin typeface="Times" panose="02020603050405020304" pitchFamily="18" charset="0"/>
                <a:ea typeface="Osaka"/>
              </a:rPr>
              <a:t>」をご利用ください。最新版のみ動</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作保証いたします。</a:t>
            </a:r>
          </a:p>
          <a:p>
            <a:pPr>
              <a:spcBef>
                <a:spcPct val="0"/>
              </a:spcBef>
              <a:buClrTx/>
              <a:buFontTx/>
              <a:buNone/>
            </a:pPr>
            <a:r>
              <a:rPr lang="ja-JP" altLang="en-US" sz="1200">
                <a:latin typeface="Times" panose="02020603050405020304" pitchFamily="18" charset="0"/>
                <a:ea typeface="Osaka"/>
              </a:rPr>
              <a:t>・ポップアップブロックを無効にしてください。</a:t>
            </a:r>
          </a:p>
          <a:p>
            <a:pPr>
              <a:spcBef>
                <a:spcPct val="0"/>
              </a:spcBef>
              <a:buClrTx/>
              <a:buFontTx/>
              <a:buNone/>
            </a:pPr>
            <a:r>
              <a:rPr lang="ja-JP" altLang="en-US" sz="1200">
                <a:latin typeface="Times" panose="02020603050405020304" pitchFamily="18" charset="0"/>
                <a:ea typeface="Osaka"/>
              </a:rPr>
              <a:t>　「設定」→「プライバシーとセキュリティ」→「サイトの設定」</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→「ポップアップブロックとリダイレクト」→許可項目に以下サ</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イトを追加</a:t>
            </a: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https://coo.jcci.or.jp</a:t>
            </a:r>
          </a:p>
          <a:p>
            <a:pPr>
              <a:spcBef>
                <a:spcPct val="0"/>
              </a:spcBef>
              <a:buClrTx/>
              <a:buFontTx/>
              <a:buNone/>
            </a:pPr>
            <a:r>
              <a:rPr lang="ja-JP" altLang="en-US" sz="1200">
                <a:latin typeface="Times" panose="02020603050405020304" pitchFamily="18" charset="0"/>
                <a:ea typeface="Osaka"/>
              </a:rPr>
              <a:t>・オートコンプリート機能を無効にしてください。</a:t>
            </a:r>
          </a:p>
          <a:p>
            <a:pPr>
              <a:spcBef>
                <a:spcPct val="0"/>
              </a:spcBef>
              <a:buClrTx/>
              <a:buFontTx/>
              <a:buNone/>
            </a:pPr>
            <a:r>
              <a:rPr lang="ja-JP" altLang="en-US" sz="1200">
                <a:latin typeface="Times" panose="02020603050405020304" pitchFamily="18" charset="0"/>
                <a:ea typeface="Osaka"/>
              </a:rPr>
              <a:t>　「設定」→「住所やその他の情報」→「住所の保存と入力」項目</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右側のボタンをクリックしてオフにする。</a:t>
            </a:r>
          </a:p>
          <a:p>
            <a:pPr>
              <a:spcBef>
                <a:spcPct val="0"/>
              </a:spcBef>
              <a:buClrTx/>
              <a:buFontTx/>
              <a:buNone/>
            </a:pPr>
            <a:r>
              <a:rPr lang="ja-JP" altLang="en-US" sz="1200">
                <a:latin typeface="Times" panose="02020603050405020304" pitchFamily="18" charset="0"/>
                <a:ea typeface="Osaka"/>
              </a:rPr>
              <a:t>・</a:t>
            </a:r>
            <a:r>
              <a:rPr lang="en-US" altLang="ja-JP" sz="1200">
                <a:latin typeface="Times" panose="02020603050405020304" pitchFamily="18" charset="0"/>
                <a:ea typeface="Osaka"/>
              </a:rPr>
              <a:t>AdobePDF</a:t>
            </a:r>
            <a:r>
              <a:rPr lang="ja-JP" altLang="en-US" sz="1200">
                <a:latin typeface="Times" panose="02020603050405020304" pitchFamily="18" charset="0"/>
                <a:ea typeface="Osaka"/>
              </a:rPr>
              <a:t>が閲覧</a:t>
            </a:r>
            <a:r>
              <a:rPr lang="en-US" altLang="ja-JP" sz="1200">
                <a:latin typeface="Times" panose="02020603050405020304" pitchFamily="18" charset="0"/>
                <a:ea typeface="Osaka"/>
              </a:rPr>
              <a:t>/</a:t>
            </a:r>
            <a:r>
              <a:rPr lang="ja-JP" altLang="en-US" sz="1200">
                <a:latin typeface="Times" panose="02020603050405020304" pitchFamily="18" charset="0"/>
                <a:ea typeface="Osaka"/>
              </a:rPr>
              <a:t>印刷できるソフトウェアをインストールしてく</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ださい。</a:t>
            </a:r>
          </a:p>
          <a:p>
            <a:pPr>
              <a:spcBef>
                <a:spcPct val="0"/>
              </a:spcBef>
              <a:buClrTx/>
              <a:buFontTx/>
              <a:buNone/>
            </a:pPr>
            <a:r>
              <a:rPr lang="ja-JP" altLang="en-US" sz="1200">
                <a:latin typeface="Times" panose="02020603050405020304" pitchFamily="18" charset="0"/>
                <a:ea typeface="Osaka"/>
              </a:rPr>
              <a:t>・本システムの画面で横スクロールなど見づらい場合は、ブラウザ</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GoogleChrome</a:t>
            </a:r>
            <a:r>
              <a:rPr lang="ja-JP" altLang="en-US" sz="1200">
                <a:latin typeface="Times" panose="02020603050405020304" pitchFamily="18" charset="0"/>
                <a:ea typeface="Osaka"/>
              </a:rPr>
              <a:t>）のズームの倍率を調整</a:t>
            </a:r>
            <a:r>
              <a:rPr lang="en-US" altLang="ja-JP" sz="1200">
                <a:latin typeface="Times" panose="02020603050405020304" pitchFamily="18" charset="0"/>
                <a:ea typeface="Osaka"/>
              </a:rPr>
              <a:t>(Ctrl</a:t>
            </a:r>
            <a:r>
              <a:rPr lang="ja-JP" altLang="en-US" sz="1200">
                <a:latin typeface="Times" panose="02020603050405020304" pitchFamily="18" charset="0"/>
                <a:ea typeface="Osaka"/>
              </a:rPr>
              <a:t>キーを押しながら</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a:t>
            </a:r>
            <a:r>
              <a:rPr lang="ja-JP" altLang="en-US" sz="1200">
                <a:latin typeface="Times" panose="02020603050405020304" pitchFamily="18" charset="0"/>
                <a:ea typeface="Osaka"/>
              </a:rPr>
              <a:t>または</a:t>
            </a:r>
            <a:r>
              <a:rPr lang="en-US" altLang="ja-JP" sz="1200">
                <a:latin typeface="Times" panose="02020603050405020304" pitchFamily="18" charset="0"/>
                <a:ea typeface="Osaka"/>
              </a:rPr>
              <a:t>"-"</a:t>
            </a:r>
            <a:r>
              <a:rPr lang="ja-JP" altLang="en-US" sz="1200">
                <a:latin typeface="Times" panose="02020603050405020304" pitchFamily="18" charset="0"/>
                <a:ea typeface="Osaka"/>
              </a:rPr>
              <a:t>で調節）してください。</a:t>
            </a:r>
            <a:endParaRPr lang="ja-JP" altLang="en-US" sz="1200">
              <a:solidFill>
                <a:srgbClr val="FF0000"/>
              </a:solidFill>
              <a:latin typeface="Times" panose="02020603050405020304" pitchFamily="18" charset="0"/>
              <a:ea typeface="Osaka"/>
            </a:endParaRPr>
          </a:p>
        </p:txBody>
      </p:sp>
      <p:pic>
        <p:nvPicPr>
          <p:cNvPr id="19463" name="図 6" descr="スクリーンショットの画面&#10;&#10;自動的に生成された説明">
            <a:extLst>
              <a:ext uri="{FF2B5EF4-FFF2-40B4-BE49-F238E27FC236}">
                <a16:creationId xmlns:a16="http://schemas.microsoft.com/office/drawing/2014/main" id="{AC05C7BC-4271-40EB-BEB2-AE0377841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4235450"/>
            <a:ext cx="323691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4F96B86D-A19C-4CFB-AF74-6A03BEB3367B}"/>
              </a:ext>
            </a:extLst>
          </p:cNvPr>
          <p:cNvSpPr/>
          <p:nvPr/>
        </p:nvSpPr>
        <p:spPr>
          <a:xfrm>
            <a:off x="2109788" y="6621463"/>
            <a:ext cx="433387" cy="215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19465" name="図 2" descr="スクリーンショットの画面&#10;&#10;自動的に生成された説明">
            <a:extLst>
              <a:ext uri="{FF2B5EF4-FFF2-40B4-BE49-F238E27FC236}">
                <a16:creationId xmlns:a16="http://schemas.microsoft.com/office/drawing/2014/main" id="{86354103-BD89-4CDC-9357-C24DCD7F6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 y="1412875"/>
            <a:ext cx="323691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スライド番号プレースホルダー 3">
            <a:extLst>
              <a:ext uri="{FF2B5EF4-FFF2-40B4-BE49-F238E27FC236}">
                <a16:creationId xmlns:a16="http://schemas.microsoft.com/office/drawing/2014/main" id="{F8B1D2A2-2318-4EF2-853A-4B4ABC12FC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23C4054-F306-417F-B0DE-99EC9EBC8D0E}" type="slidenum">
              <a:rPr lang="en-US" altLang="ja-JP" sz="1000" smtClean="0">
                <a:ea typeface="Osaka"/>
              </a:rPr>
              <a:pPr>
                <a:spcBef>
                  <a:spcPct val="0"/>
                </a:spcBef>
                <a:buClrTx/>
                <a:buFontTx/>
                <a:buNone/>
              </a:pPr>
              <a:t>79</a:t>
            </a:fld>
            <a:endParaRPr lang="en-US" altLang="ja-JP" sz="1000">
              <a:ea typeface="Osaka"/>
            </a:endParaRPr>
          </a:p>
        </p:txBody>
      </p:sp>
      <p:sp>
        <p:nvSpPr>
          <p:cNvPr id="155653" name="テキスト ボックス 11">
            <a:extLst>
              <a:ext uri="{FF2B5EF4-FFF2-40B4-BE49-F238E27FC236}">
                <a16:creationId xmlns:a16="http://schemas.microsoft.com/office/drawing/2014/main" id="{A0CCCF95-D262-48E6-A136-9F5AEC562156}"/>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（１）変更</a:t>
            </a:r>
            <a:endParaRPr lang="ja-JP" altLang="en-US" u="sng">
              <a:solidFill>
                <a:srgbClr val="FF0000"/>
              </a:solidFill>
              <a:latin typeface="Times" panose="02020603050405020304" pitchFamily="18" charset="0"/>
              <a:ea typeface="Osaka"/>
            </a:endParaRPr>
          </a:p>
        </p:txBody>
      </p:sp>
      <p:sp>
        <p:nvSpPr>
          <p:cNvPr id="155654" name="Rectangle 2">
            <a:extLst>
              <a:ext uri="{FF2B5EF4-FFF2-40B4-BE49-F238E27FC236}">
                <a16:creationId xmlns:a16="http://schemas.microsoft.com/office/drawing/2014/main" id="{BC46614C-CEFF-4984-B12C-2BCA8048829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55655" name="正方形/長方形 11">
            <a:extLst>
              <a:ext uri="{FF2B5EF4-FFF2-40B4-BE49-F238E27FC236}">
                <a16:creationId xmlns:a16="http://schemas.microsoft.com/office/drawing/2014/main" id="{FAD676D9-8133-44B2-8188-2ADCF82905F5}"/>
              </a:ext>
            </a:extLst>
          </p:cNvPr>
          <p:cNvSpPr>
            <a:spLocks noChangeArrowheads="1"/>
          </p:cNvSpPr>
          <p:nvPr/>
        </p:nvSpPr>
        <p:spPr bwMode="auto">
          <a:xfrm>
            <a:off x="273050" y="1341438"/>
            <a:ext cx="9217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貿易登録情報（社名や住所等の企業情報）の変更や、署名者の追加・変更・削除を行う場合は、管理者</a:t>
            </a:r>
            <a:r>
              <a:rPr lang="en-US" altLang="ja-JP" sz="1400">
                <a:latin typeface="Times" panose="02020603050405020304" pitchFamily="18" charset="0"/>
                <a:ea typeface="Osaka"/>
              </a:rPr>
              <a:t>ID</a:t>
            </a:r>
            <a:r>
              <a:rPr lang="ja-JP" altLang="en-US" sz="1400">
                <a:latin typeface="Times" panose="02020603050405020304" pitchFamily="18" charset="0"/>
                <a:ea typeface="Osaka"/>
              </a:rPr>
              <a:t>でログインして、メインメニューから「登録内容の変更</a:t>
            </a:r>
            <a:r>
              <a:rPr lang="en-US" altLang="ja-JP" sz="1400">
                <a:latin typeface="Times" panose="02020603050405020304" pitchFamily="18" charset="0"/>
                <a:ea typeface="Osaka"/>
              </a:rPr>
              <a:t>/</a:t>
            </a:r>
            <a:r>
              <a:rPr lang="ja-JP" altLang="en-US" sz="1400">
                <a:latin typeface="Times" panose="02020603050405020304" pitchFamily="18" charset="0"/>
                <a:ea typeface="Osaka"/>
              </a:rPr>
              <a:t>有効期間更新」を選択し、表示される画面の変更ボタンをクリックします。</a:t>
            </a:r>
            <a:endParaRPr lang="en-US" altLang="ja-JP" sz="1400">
              <a:latin typeface="Times" panose="02020603050405020304" pitchFamily="18" charset="0"/>
              <a:ea typeface="Osaka"/>
            </a:endParaRPr>
          </a:p>
        </p:txBody>
      </p:sp>
      <p:sp>
        <p:nvSpPr>
          <p:cNvPr id="155657" name="正方形/長方形 11">
            <a:extLst>
              <a:ext uri="{FF2B5EF4-FFF2-40B4-BE49-F238E27FC236}">
                <a16:creationId xmlns:a16="http://schemas.microsoft.com/office/drawing/2014/main" id="{909EE31C-0830-4072-B964-D8F10931FAA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155659" name="正方形/長方形 11">
            <a:extLst>
              <a:ext uri="{FF2B5EF4-FFF2-40B4-BE49-F238E27FC236}">
                <a16:creationId xmlns:a16="http://schemas.microsoft.com/office/drawing/2014/main" id="{5940343D-0A26-4A28-A54B-E3CC29796B82}"/>
              </a:ext>
            </a:extLst>
          </p:cNvPr>
          <p:cNvSpPr>
            <a:spLocks noChangeArrowheads="1"/>
          </p:cNvSpPr>
          <p:nvPr/>
        </p:nvSpPr>
        <p:spPr bwMode="auto">
          <a:xfrm>
            <a:off x="360363" y="5591175"/>
            <a:ext cx="9394825" cy="6461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変更手続きを完了させるには、商工会議所への書類提出が必要です</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・変更手続きはシステム内だけでは完了しません。システム内で変更手続きを進めていただいた後、商工会議所に変更届等の書類を</a:t>
            </a: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    </a:t>
            </a:r>
            <a:r>
              <a:rPr lang="ja-JP" altLang="en-US" sz="1200" dirty="0">
                <a:latin typeface="Times" panose="02020603050405020304" pitchFamily="18" charset="0"/>
                <a:ea typeface="Osaka"/>
              </a:rPr>
              <a:t>提出し、商工会議所の手続きが完了した後に変更が反映されます。</a:t>
            </a:r>
            <a:endParaRPr lang="en-US" altLang="ja-JP" sz="1200" dirty="0">
              <a:latin typeface="Times" panose="02020603050405020304" pitchFamily="18" charset="0"/>
              <a:ea typeface="Osaka"/>
            </a:endParaRPr>
          </a:p>
        </p:txBody>
      </p:sp>
      <p:pic>
        <p:nvPicPr>
          <p:cNvPr id="13" name="図 2">
            <a:extLst>
              <a:ext uri="{FF2B5EF4-FFF2-40B4-BE49-F238E27FC236}">
                <a16:creationId xmlns:a16="http://schemas.microsoft.com/office/drawing/2014/main" id="{327AA200-8E65-4ECF-A3FB-6D093DBA5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07" y="2326443"/>
            <a:ext cx="6254422" cy="305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60E3F04D-8A9F-4B20-AAE0-40CE3BB386F1}"/>
              </a:ext>
            </a:extLst>
          </p:cNvPr>
          <p:cNvSpPr/>
          <p:nvPr/>
        </p:nvSpPr>
        <p:spPr>
          <a:xfrm>
            <a:off x="1928664" y="3220704"/>
            <a:ext cx="1586654" cy="9283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155650" name="図 3" descr="スクリーンショットの画面&#10;&#10;自動的に生成された説明">
            <a:extLst>
              <a:ext uri="{FF2B5EF4-FFF2-40B4-BE49-F238E27FC236}">
                <a16:creationId xmlns:a16="http://schemas.microsoft.com/office/drawing/2014/main" id="{BA83A5E9-644F-4BD7-8C8E-8A65768CFE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0621" y="1844824"/>
            <a:ext cx="3158923" cy="186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矢印コネクタ 11">
            <a:extLst>
              <a:ext uri="{FF2B5EF4-FFF2-40B4-BE49-F238E27FC236}">
                <a16:creationId xmlns:a16="http://schemas.microsoft.com/office/drawing/2014/main" id="{01DF68B3-3A3E-4B7D-A586-1949D1D11AEF}"/>
              </a:ext>
            </a:extLst>
          </p:cNvPr>
          <p:cNvCxnSpPr>
            <a:cxnSpLocks/>
          </p:cNvCxnSpPr>
          <p:nvPr/>
        </p:nvCxnSpPr>
        <p:spPr>
          <a:xfrm flipV="1">
            <a:off x="3513674" y="2203034"/>
            <a:ext cx="3176947" cy="10885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FA44C55F-81A3-491C-9B6C-F80308D97E09}"/>
              </a:ext>
            </a:extLst>
          </p:cNvPr>
          <p:cNvSpPr/>
          <p:nvPr/>
        </p:nvSpPr>
        <p:spPr>
          <a:xfrm>
            <a:off x="9270206" y="1995314"/>
            <a:ext cx="439737" cy="2419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スライド番号プレースホルダー 3">
            <a:extLst>
              <a:ext uri="{FF2B5EF4-FFF2-40B4-BE49-F238E27FC236}">
                <a16:creationId xmlns:a16="http://schemas.microsoft.com/office/drawing/2014/main" id="{A3B1DBA1-7FBC-4445-BC13-E650EF226C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6A04F55-8B23-48BD-B263-DD2973D63797}" type="slidenum">
              <a:rPr lang="en-US" altLang="ja-JP" sz="1000" smtClean="0">
                <a:ea typeface="Osaka"/>
              </a:rPr>
              <a:pPr>
                <a:spcBef>
                  <a:spcPct val="0"/>
                </a:spcBef>
                <a:buClrTx/>
                <a:buFontTx/>
                <a:buNone/>
              </a:pPr>
              <a:t>80</a:t>
            </a:fld>
            <a:endParaRPr lang="en-US" altLang="ja-JP" sz="1000">
              <a:ea typeface="Osaka"/>
            </a:endParaRPr>
          </a:p>
        </p:txBody>
      </p:sp>
      <p:sp>
        <p:nvSpPr>
          <p:cNvPr id="157701" name="テキスト ボックス 11">
            <a:extLst>
              <a:ext uri="{FF2B5EF4-FFF2-40B4-BE49-F238E27FC236}">
                <a16:creationId xmlns:a16="http://schemas.microsoft.com/office/drawing/2014/main" id="{E77D24A4-EA59-4B7A-A8BA-0B8BBFA89BD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u="sng">
                <a:latin typeface="Times" panose="02020603050405020304" pitchFamily="18" charset="0"/>
                <a:ea typeface="Osaka"/>
              </a:rPr>
              <a:t>※</a:t>
            </a:r>
            <a:r>
              <a:rPr lang="ja-JP" altLang="en-US" u="sng">
                <a:latin typeface="Times" panose="02020603050405020304" pitchFamily="18" charset="0"/>
                <a:ea typeface="Osaka"/>
              </a:rPr>
              <a:t>担当者連絡先は、システム内で変更可能です</a:t>
            </a:r>
            <a:endParaRPr lang="ja-JP" altLang="en-US" u="sng">
              <a:solidFill>
                <a:srgbClr val="FF0000"/>
              </a:solidFill>
              <a:latin typeface="Times" panose="02020603050405020304" pitchFamily="18" charset="0"/>
              <a:ea typeface="Osaka"/>
            </a:endParaRPr>
          </a:p>
        </p:txBody>
      </p:sp>
      <p:sp>
        <p:nvSpPr>
          <p:cNvPr id="157702" name="Rectangle 2">
            <a:extLst>
              <a:ext uri="{FF2B5EF4-FFF2-40B4-BE49-F238E27FC236}">
                <a16:creationId xmlns:a16="http://schemas.microsoft.com/office/drawing/2014/main" id="{D3C751DD-D46D-4EA9-A1AC-57503BCFBF0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57703" name="正方形/長方形 11">
            <a:extLst>
              <a:ext uri="{FF2B5EF4-FFF2-40B4-BE49-F238E27FC236}">
                <a16:creationId xmlns:a16="http://schemas.microsoft.com/office/drawing/2014/main" id="{3B2BF7E0-E430-4785-A577-299B2BA7CA1D}"/>
              </a:ext>
            </a:extLst>
          </p:cNvPr>
          <p:cNvSpPr>
            <a:spLocks noChangeArrowheads="1"/>
          </p:cNvSpPr>
          <p:nvPr/>
        </p:nvSpPr>
        <p:spPr bwMode="auto">
          <a:xfrm>
            <a:off x="273050" y="1412875"/>
            <a:ext cx="939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担当者連絡先については、商工会議所に変更申請書を提出することなく、メインメニューの「連絡先等変更」からシステム内で変更することが可能です。</a:t>
            </a:r>
            <a:endParaRPr lang="en-US" altLang="ja-JP" sz="1400">
              <a:latin typeface="Times" panose="02020603050405020304" pitchFamily="18" charset="0"/>
              <a:ea typeface="Osaka"/>
            </a:endParaRPr>
          </a:p>
        </p:txBody>
      </p:sp>
      <p:sp>
        <p:nvSpPr>
          <p:cNvPr id="157705" name="正方形/長方形 11">
            <a:extLst>
              <a:ext uri="{FF2B5EF4-FFF2-40B4-BE49-F238E27FC236}">
                <a16:creationId xmlns:a16="http://schemas.microsoft.com/office/drawing/2014/main" id="{9E5C508F-0FA8-452B-97BB-2D327A1CF7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157709" name="正方形/長方形 11">
            <a:extLst>
              <a:ext uri="{FF2B5EF4-FFF2-40B4-BE49-F238E27FC236}">
                <a16:creationId xmlns:a16="http://schemas.microsoft.com/office/drawing/2014/main" id="{A3673DF6-8276-4389-A5A6-AD7E75DECCAD}"/>
              </a:ext>
            </a:extLst>
          </p:cNvPr>
          <p:cNvSpPr>
            <a:spLocks noChangeArrowheads="1"/>
          </p:cNvSpPr>
          <p:nvPr/>
        </p:nvSpPr>
        <p:spPr bwMode="auto">
          <a:xfrm>
            <a:off x="5814888" y="6377855"/>
            <a:ext cx="2452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更新をクリックして変更完了</a:t>
            </a:r>
            <a:endParaRPr lang="en-US" altLang="ja-JP" sz="1200" dirty="0">
              <a:latin typeface="Times" panose="02020603050405020304" pitchFamily="18" charset="0"/>
              <a:ea typeface="Osaka"/>
            </a:endParaRPr>
          </a:p>
        </p:txBody>
      </p:sp>
      <p:pic>
        <p:nvPicPr>
          <p:cNvPr id="14" name="図 2">
            <a:extLst>
              <a:ext uri="{FF2B5EF4-FFF2-40B4-BE49-F238E27FC236}">
                <a16:creationId xmlns:a16="http://schemas.microsoft.com/office/drawing/2014/main" id="{15DF8205-8AF1-4808-B877-96B0C3CE2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902" y="2063546"/>
            <a:ext cx="6254422" cy="305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0FD24925-3FD0-4DF3-A624-6A633D868C24}"/>
              </a:ext>
            </a:extLst>
          </p:cNvPr>
          <p:cNvSpPr/>
          <p:nvPr/>
        </p:nvSpPr>
        <p:spPr>
          <a:xfrm>
            <a:off x="3440832" y="2912268"/>
            <a:ext cx="1622425" cy="1009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2" name="直線矢印コネクタ 11">
            <a:extLst>
              <a:ext uri="{FF2B5EF4-FFF2-40B4-BE49-F238E27FC236}">
                <a16:creationId xmlns:a16="http://schemas.microsoft.com/office/drawing/2014/main" id="{04468409-A7E6-4FE9-AD8E-6A7DBF8DF019}"/>
              </a:ext>
            </a:extLst>
          </p:cNvPr>
          <p:cNvCxnSpPr>
            <a:cxnSpLocks/>
            <a:stCxn id="9" idx="3"/>
          </p:cNvCxnSpPr>
          <p:nvPr/>
        </p:nvCxnSpPr>
        <p:spPr>
          <a:xfrm>
            <a:off x="5063257" y="3417093"/>
            <a:ext cx="795009" cy="5048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7699" name="図 2" descr="スクリーンショットの画面&#10;&#10;自動的に生成された説明">
            <a:extLst>
              <a:ext uri="{FF2B5EF4-FFF2-40B4-BE49-F238E27FC236}">
                <a16:creationId xmlns:a16="http://schemas.microsoft.com/office/drawing/2014/main" id="{088634B0-652C-4AC1-B286-4DDA427949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8266" y="3921918"/>
            <a:ext cx="3836988" cy="2185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四角形: 角を丸くする 16">
            <a:extLst>
              <a:ext uri="{FF2B5EF4-FFF2-40B4-BE49-F238E27FC236}">
                <a16:creationId xmlns:a16="http://schemas.microsoft.com/office/drawing/2014/main" id="{101CB1F3-F5F0-4DDF-ABBA-6193D4DD89D4}"/>
              </a:ext>
            </a:extLst>
          </p:cNvPr>
          <p:cNvSpPr/>
          <p:nvPr/>
        </p:nvSpPr>
        <p:spPr>
          <a:xfrm>
            <a:off x="7225660" y="5889140"/>
            <a:ext cx="501650" cy="21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8" name="直線矢印コネクタ 17">
            <a:extLst>
              <a:ext uri="{FF2B5EF4-FFF2-40B4-BE49-F238E27FC236}">
                <a16:creationId xmlns:a16="http://schemas.microsoft.com/office/drawing/2014/main" id="{4B08909F-D84B-44FC-A172-FB5184E1FBA6}"/>
              </a:ext>
            </a:extLst>
          </p:cNvPr>
          <p:cNvCxnSpPr>
            <a:cxnSpLocks/>
          </p:cNvCxnSpPr>
          <p:nvPr/>
        </p:nvCxnSpPr>
        <p:spPr>
          <a:xfrm flipV="1">
            <a:off x="7041232" y="6105040"/>
            <a:ext cx="216279" cy="2042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図 4">
            <a:extLst>
              <a:ext uri="{FF2B5EF4-FFF2-40B4-BE49-F238E27FC236}">
                <a16:creationId xmlns:a16="http://schemas.microsoft.com/office/drawing/2014/main" id="{516F10EB-39C6-48C4-BB6D-3102D3A89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5467350"/>
            <a:ext cx="57404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スライド番号プレースホルダー 3">
            <a:extLst>
              <a:ext uri="{FF2B5EF4-FFF2-40B4-BE49-F238E27FC236}">
                <a16:creationId xmlns:a16="http://schemas.microsoft.com/office/drawing/2014/main" id="{D57338FC-77B0-46A8-9296-AF234F8AD3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702439B-EB99-4990-9B53-D72C4B9BDE0D}" type="slidenum">
              <a:rPr lang="en-US" altLang="ja-JP" sz="1000" smtClean="0">
                <a:ea typeface="Osaka"/>
              </a:rPr>
              <a:pPr>
                <a:spcBef>
                  <a:spcPct val="0"/>
                </a:spcBef>
                <a:buClrTx/>
                <a:buFontTx/>
                <a:buNone/>
              </a:pPr>
              <a:t>81</a:t>
            </a:fld>
            <a:endParaRPr lang="en-US" altLang="ja-JP" sz="1000">
              <a:ea typeface="Osaka"/>
            </a:endParaRPr>
          </a:p>
        </p:txBody>
      </p:sp>
      <p:sp>
        <p:nvSpPr>
          <p:cNvPr id="159748" name="テキスト ボックス 11">
            <a:extLst>
              <a:ext uri="{FF2B5EF4-FFF2-40B4-BE49-F238E27FC236}">
                <a16:creationId xmlns:a16="http://schemas.microsoft.com/office/drawing/2014/main" id="{343DE961-C525-4159-B1D7-035772A8A43E}"/>
              </a:ext>
            </a:extLst>
          </p:cNvPr>
          <p:cNvSpPr txBox="1">
            <a:spLocks noChangeArrowheads="1"/>
          </p:cNvSpPr>
          <p:nvPr/>
        </p:nvSpPr>
        <p:spPr bwMode="auto">
          <a:xfrm>
            <a:off x="166688" y="833438"/>
            <a:ext cx="719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（１）変更①貿易登録内容の変更</a:t>
            </a:r>
            <a:endParaRPr lang="ja-JP" altLang="en-US" u="sng">
              <a:solidFill>
                <a:srgbClr val="FF0000"/>
              </a:solidFill>
              <a:latin typeface="Times" panose="02020603050405020304" pitchFamily="18" charset="0"/>
              <a:ea typeface="Osaka"/>
            </a:endParaRPr>
          </a:p>
        </p:txBody>
      </p:sp>
      <p:sp>
        <p:nvSpPr>
          <p:cNvPr id="159749" name="Rectangle 2">
            <a:extLst>
              <a:ext uri="{FF2B5EF4-FFF2-40B4-BE49-F238E27FC236}">
                <a16:creationId xmlns:a16="http://schemas.microsoft.com/office/drawing/2014/main" id="{292DB420-26F7-454C-816E-01BDA262765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59750" name="正方形/長方形 11">
            <a:extLst>
              <a:ext uri="{FF2B5EF4-FFF2-40B4-BE49-F238E27FC236}">
                <a16:creationId xmlns:a16="http://schemas.microsoft.com/office/drawing/2014/main" id="{043BD8BD-8246-4192-A3F6-21E4A5F1F1BB}"/>
              </a:ext>
            </a:extLst>
          </p:cNvPr>
          <p:cNvSpPr>
            <a:spLocks noChangeArrowheads="1"/>
          </p:cNvSpPr>
          <p:nvPr/>
        </p:nvSpPr>
        <p:spPr bwMode="auto">
          <a:xfrm>
            <a:off x="0" y="1290638"/>
            <a:ext cx="9764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・貿易登録内容の変更・更新画面が表示されますので、変更がある場合は直接修正します。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・修正完了後（署名者のみ変更したい場合は何もせず） 、画面下の「署名者確認に進む」ボタンをクリックします。</a:t>
            </a:r>
            <a:endParaRPr lang="en-US" altLang="ja-JP" sz="1200">
              <a:latin typeface="Times" panose="02020603050405020304" pitchFamily="18" charset="0"/>
              <a:ea typeface="Osaka"/>
            </a:endParaRPr>
          </a:p>
        </p:txBody>
      </p:sp>
      <p:sp>
        <p:nvSpPr>
          <p:cNvPr id="159751" name="正方形/長方形 11">
            <a:extLst>
              <a:ext uri="{FF2B5EF4-FFF2-40B4-BE49-F238E27FC236}">
                <a16:creationId xmlns:a16="http://schemas.microsoft.com/office/drawing/2014/main" id="{1A091684-7A96-4011-B830-5460C3BD560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159752" name="正方形/長方形 11">
            <a:extLst>
              <a:ext uri="{FF2B5EF4-FFF2-40B4-BE49-F238E27FC236}">
                <a16:creationId xmlns:a16="http://schemas.microsoft.com/office/drawing/2014/main" id="{707502FC-3195-4D2E-8790-6CE01206E21F}"/>
              </a:ext>
            </a:extLst>
          </p:cNvPr>
          <p:cNvSpPr>
            <a:spLocks noChangeArrowheads="1"/>
          </p:cNvSpPr>
          <p:nvPr/>
        </p:nvSpPr>
        <p:spPr bwMode="auto">
          <a:xfrm>
            <a:off x="157163" y="5784850"/>
            <a:ext cx="8834437" cy="101600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入力データの途中保存</a:t>
            </a:r>
            <a:r>
              <a:rPr lang="en-US" altLang="ja-JP" sz="1200">
                <a:latin typeface="Times" panose="02020603050405020304" pitchFamily="18" charset="0"/>
                <a:ea typeface="Osaka"/>
              </a:rPr>
              <a:t>】</a:t>
            </a:r>
            <a:r>
              <a:rPr lang="en-US" altLang="ja-JP" sz="1200">
                <a:solidFill>
                  <a:srgbClr val="FF0000"/>
                </a:solidFill>
                <a:latin typeface="Times" panose="02020603050405020304" pitchFamily="18" charset="0"/>
                <a:ea typeface="Osaka"/>
              </a:rPr>
              <a:t>※</a:t>
            </a:r>
            <a:r>
              <a:rPr lang="ja-JP" altLang="en-US" sz="1200">
                <a:solidFill>
                  <a:srgbClr val="FF0000"/>
                </a:solidFill>
                <a:latin typeface="Times" panose="02020603050405020304" pitchFamily="18" charset="0"/>
                <a:ea typeface="Osaka"/>
              </a:rPr>
              <a:t>作成から</a:t>
            </a:r>
            <a:r>
              <a:rPr lang="en-US" altLang="ja-JP" sz="1200">
                <a:solidFill>
                  <a:srgbClr val="FF0000"/>
                </a:solidFill>
                <a:latin typeface="Times" panose="02020603050405020304" pitchFamily="18" charset="0"/>
                <a:ea typeface="Osaka"/>
              </a:rPr>
              <a:t>60</a:t>
            </a:r>
            <a:r>
              <a:rPr lang="ja-JP" altLang="en-US" sz="1200">
                <a:solidFill>
                  <a:srgbClr val="FF0000"/>
                </a:solidFill>
                <a:latin typeface="Times" panose="02020603050405020304" pitchFamily="18" charset="0"/>
                <a:ea typeface="Osaka"/>
              </a:rPr>
              <a:t>日間保存されます。</a:t>
            </a:r>
            <a:endParaRPr lang="en-US" altLang="ja-JP" sz="1200">
              <a:solidFill>
                <a:srgbClr val="FF0000"/>
              </a:solidFill>
              <a:latin typeface="Times" panose="02020603050405020304" pitchFamily="18" charset="0"/>
              <a:ea typeface="Osaka"/>
            </a:endParaRPr>
          </a:p>
          <a:p>
            <a:pPr>
              <a:spcBef>
                <a:spcPct val="0"/>
              </a:spcBef>
              <a:buClrTx/>
              <a:buFont typeface="Osaka"/>
              <a:buNone/>
            </a:pPr>
            <a:r>
              <a:rPr lang="ja-JP" altLang="en-US" sz="1200">
                <a:latin typeface="Times" panose="02020603050405020304" pitchFamily="18" charset="0"/>
                <a:ea typeface="Osaka"/>
              </a:rPr>
              <a:t>・「署名者確認に進む」をクリックすると、本画面の入力内容が途中保存されます。後日、途中保存されたデータから変更手</a:t>
            </a:r>
            <a:endParaRPr lang="en-US" altLang="ja-JP" sz="1200">
              <a:latin typeface="Times" panose="02020603050405020304" pitchFamily="18" charset="0"/>
              <a:ea typeface="Osaka"/>
            </a:endParaRPr>
          </a:p>
          <a:p>
            <a:pPr>
              <a:spcBef>
                <a:spcPct val="0"/>
              </a:spcBef>
              <a:buClrTx/>
              <a:buFont typeface="Osaka"/>
              <a:buNone/>
            </a:pPr>
            <a:r>
              <a:rPr lang="ja-JP" altLang="en-US" sz="1200">
                <a:latin typeface="Times" panose="02020603050405020304" pitchFamily="18" charset="0"/>
                <a:ea typeface="Osaka"/>
              </a:rPr>
              <a:t>　続きを再開することができます。「署名者確認に進む」をクリックせずに別画面に移動したりログアウトしたりすると、入</a:t>
            </a:r>
            <a:endParaRPr lang="en-US" altLang="ja-JP" sz="1200">
              <a:latin typeface="Times" panose="02020603050405020304" pitchFamily="18" charset="0"/>
              <a:ea typeface="Osaka"/>
            </a:endParaRPr>
          </a:p>
          <a:p>
            <a:pPr>
              <a:spcBef>
                <a:spcPct val="0"/>
              </a:spcBef>
              <a:buClrTx/>
              <a:buFont typeface="Osaka"/>
              <a:buNone/>
            </a:pPr>
            <a:r>
              <a:rPr lang="ja-JP" altLang="en-US" sz="1200">
                <a:latin typeface="Times" panose="02020603050405020304" pitchFamily="18" charset="0"/>
                <a:ea typeface="Osaka"/>
              </a:rPr>
              <a:t>　力（変更）内容が反映されませんのでご注意ください。</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・途中保存データは「申請キャンセル」をクリックすることで削除されます。</a:t>
            </a:r>
            <a:endParaRPr lang="en-US" altLang="ja-JP" sz="1200">
              <a:latin typeface="Times" panose="02020603050405020304" pitchFamily="18" charset="0"/>
              <a:ea typeface="Osaka"/>
            </a:endParaRPr>
          </a:p>
        </p:txBody>
      </p:sp>
      <p:sp>
        <p:nvSpPr>
          <p:cNvPr id="10" name="四角形: 角を丸くする 9">
            <a:extLst>
              <a:ext uri="{FF2B5EF4-FFF2-40B4-BE49-F238E27FC236}">
                <a16:creationId xmlns:a16="http://schemas.microsoft.com/office/drawing/2014/main" id="{8928C813-F1AD-4897-A6C2-95AA13EEC3C4}"/>
              </a:ext>
            </a:extLst>
          </p:cNvPr>
          <p:cNvSpPr/>
          <p:nvPr/>
        </p:nvSpPr>
        <p:spPr>
          <a:xfrm>
            <a:off x="3062288" y="5475288"/>
            <a:ext cx="906462" cy="247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159754" name="図 2" descr="コンピューターのスクリーンショット&#10;&#10;自動的に生成された説明">
            <a:extLst>
              <a:ext uri="{FF2B5EF4-FFF2-40B4-BE49-F238E27FC236}">
                <a16:creationId xmlns:a16="http://schemas.microsoft.com/office/drawing/2014/main" id="{540975C4-A15D-420A-A70E-985CD453D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1844675"/>
            <a:ext cx="57404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図 13">
            <a:extLst>
              <a:ext uri="{FF2B5EF4-FFF2-40B4-BE49-F238E27FC236}">
                <a16:creationId xmlns:a16="http://schemas.microsoft.com/office/drawing/2014/main" id="{D8BAD5F1-9A78-4968-ADE2-C524DED2C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3429000"/>
            <a:ext cx="943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図 8" descr="スクリーンショットの画面&#10;&#10;自動的に生成された説明">
            <a:extLst>
              <a:ext uri="{FF2B5EF4-FFF2-40B4-BE49-F238E27FC236}">
                <a16:creationId xmlns:a16="http://schemas.microsoft.com/office/drawing/2014/main" id="{2F77C7E9-B89B-4DB9-B719-3327B53487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888" y="4110038"/>
            <a:ext cx="29305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図 3">
            <a:extLst>
              <a:ext uri="{FF2B5EF4-FFF2-40B4-BE49-F238E27FC236}">
                <a16:creationId xmlns:a16="http://schemas.microsoft.com/office/drawing/2014/main" id="{1CDC0C9B-1695-444E-8FAB-1E53FB7E77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517650"/>
            <a:ext cx="94329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7" name="スライド番号プレースホルダー 3">
            <a:extLst>
              <a:ext uri="{FF2B5EF4-FFF2-40B4-BE49-F238E27FC236}">
                <a16:creationId xmlns:a16="http://schemas.microsoft.com/office/drawing/2014/main" id="{8DD5AA19-3181-4A2D-93F8-78FFD6A64019}"/>
              </a:ext>
            </a:extLst>
          </p:cNvPr>
          <p:cNvSpPr>
            <a:spLocks noGrp="1"/>
          </p:cNvSpPr>
          <p:nvPr>
            <p:ph type="sldNum" sz="quarter" idx="10"/>
          </p:nvPr>
        </p:nvSpPr>
        <p:spPr>
          <a:xfrm>
            <a:off x="9255125" y="6667500"/>
            <a:ext cx="306388" cy="144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FCA1FC5-BA3B-493D-B3A7-018FCBDF3D1E}" type="slidenum">
              <a:rPr lang="en-US" altLang="ja-JP" sz="1000" smtClean="0">
                <a:ea typeface="Osaka"/>
              </a:rPr>
              <a:pPr>
                <a:spcBef>
                  <a:spcPct val="0"/>
                </a:spcBef>
                <a:buClrTx/>
                <a:buFontTx/>
                <a:buNone/>
              </a:pPr>
              <a:t>82</a:t>
            </a:fld>
            <a:endParaRPr lang="en-US" altLang="ja-JP" sz="1000">
              <a:ea typeface="Osaka"/>
            </a:endParaRPr>
          </a:p>
        </p:txBody>
      </p:sp>
      <p:sp>
        <p:nvSpPr>
          <p:cNvPr id="161798" name="テキスト ボックス 11">
            <a:extLst>
              <a:ext uri="{FF2B5EF4-FFF2-40B4-BE49-F238E27FC236}">
                <a16:creationId xmlns:a16="http://schemas.microsoft.com/office/drawing/2014/main" id="{DD12F44E-4E55-4462-8E09-0982656DB187}"/>
              </a:ext>
            </a:extLst>
          </p:cNvPr>
          <p:cNvSpPr txBox="1">
            <a:spLocks noChangeArrowheads="1"/>
          </p:cNvSpPr>
          <p:nvPr/>
        </p:nvSpPr>
        <p:spPr bwMode="auto">
          <a:xfrm>
            <a:off x="-15875" y="833438"/>
            <a:ext cx="5937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（１）変更②署名者の追加・変更・削除</a:t>
            </a:r>
            <a:endParaRPr lang="ja-JP" altLang="en-US" u="sng">
              <a:solidFill>
                <a:srgbClr val="FF0000"/>
              </a:solidFill>
              <a:latin typeface="Times" panose="02020603050405020304" pitchFamily="18" charset="0"/>
              <a:ea typeface="Osaka"/>
            </a:endParaRPr>
          </a:p>
        </p:txBody>
      </p:sp>
      <p:sp>
        <p:nvSpPr>
          <p:cNvPr id="161799" name="Rectangle 2">
            <a:extLst>
              <a:ext uri="{FF2B5EF4-FFF2-40B4-BE49-F238E27FC236}">
                <a16:creationId xmlns:a16="http://schemas.microsoft.com/office/drawing/2014/main" id="{819CE572-BE7E-483A-8E8D-04BE2E0D4B8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61800" name="正方形/長方形 11">
            <a:extLst>
              <a:ext uri="{FF2B5EF4-FFF2-40B4-BE49-F238E27FC236}">
                <a16:creationId xmlns:a16="http://schemas.microsoft.com/office/drawing/2014/main" id="{999E133D-4CCB-41B9-8111-F08446DAAA6A}"/>
              </a:ext>
            </a:extLst>
          </p:cNvPr>
          <p:cNvSpPr>
            <a:spLocks noChangeArrowheads="1"/>
          </p:cNvSpPr>
          <p:nvPr/>
        </p:nvSpPr>
        <p:spPr bwMode="auto">
          <a:xfrm>
            <a:off x="55563" y="3860800"/>
            <a:ext cx="655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・登録済の署名者の一覧が表示されます。本画面では、以下の手続きを行うことができます</a:t>
            </a:r>
            <a:endParaRPr lang="en-US" altLang="ja-JP" sz="1200">
              <a:latin typeface="Times" panose="02020603050405020304" pitchFamily="18" charset="0"/>
              <a:ea typeface="Osaka"/>
            </a:endParaRPr>
          </a:p>
        </p:txBody>
      </p:sp>
      <p:sp>
        <p:nvSpPr>
          <p:cNvPr id="11" name="四角形: 角を丸くする 10">
            <a:extLst>
              <a:ext uri="{FF2B5EF4-FFF2-40B4-BE49-F238E27FC236}">
                <a16:creationId xmlns:a16="http://schemas.microsoft.com/office/drawing/2014/main" id="{0AE2F190-939C-4C51-99DD-4C3AB00F9365}"/>
              </a:ext>
            </a:extLst>
          </p:cNvPr>
          <p:cNvSpPr/>
          <p:nvPr/>
        </p:nvSpPr>
        <p:spPr>
          <a:xfrm>
            <a:off x="8012113" y="2239963"/>
            <a:ext cx="622300" cy="12493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5" name="直線矢印コネクタ 4">
            <a:extLst>
              <a:ext uri="{FF2B5EF4-FFF2-40B4-BE49-F238E27FC236}">
                <a16:creationId xmlns:a16="http://schemas.microsoft.com/office/drawing/2014/main" id="{11D6EF79-06FA-4BC6-B49E-063F31A38922}"/>
              </a:ext>
            </a:extLst>
          </p:cNvPr>
          <p:cNvCxnSpPr>
            <a:cxnSpLocks/>
          </p:cNvCxnSpPr>
          <p:nvPr/>
        </p:nvCxnSpPr>
        <p:spPr>
          <a:xfrm>
            <a:off x="8323263" y="1412875"/>
            <a:ext cx="3175" cy="7667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1803" name="正方形/長方形 16">
            <a:extLst>
              <a:ext uri="{FF2B5EF4-FFF2-40B4-BE49-F238E27FC236}">
                <a16:creationId xmlns:a16="http://schemas.microsoft.com/office/drawing/2014/main" id="{C22C514D-8474-46FA-823E-1C026B61BDBB}"/>
              </a:ext>
            </a:extLst>
          </p:cNvPr>
          <p:cNvSpPr>
            <a:spLocks noChangeArrowheads="1"/>
          </p:cNvSpPr>
          <p:nvPr/>
        </p:nvSpPr>
        <p:spPr bwMode="auto">
          <a:xfrm>
            <a:off x="5265738" y="1208088"/>
            <a:ext cx="4583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追加、変更、削除を行うと「申請区分」の欄に反映されます。</a:t>
            </a:r>
            <a:endParaRPr lang="en-US" altLang="ja-JP" sz="1200">
              <a:latin typeface="Times" panose="02020603050405020304" pitchFamily="18" charset="0"/>
              <a:ea typeface="Osaka"/>
            </a:endParaRPr>
          </a:p>
        </p:txBody>
      </p:sp>
      <p:sp>
        <p:nvSpPr>
          <p:cNvPr id="161804" name="正方形/長方形 11">
            <a:extLst>
              <a:ext uri="{FF2B5EF4-FFF2-40B4-BE49-F238E27FC236}">
                <a16:creationId xmlns:a16="http://schemas.microsoft.com/office/drawing/2014/main" id="{E6A56576-BD21-46B8-86B1-DC9B9FAAE9F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15" name="四角形: 角を丸くする 14">
            <a:extLst>
              <a:ext uri="{FF2B5EF4-FFF2-40B4-BE49-F238E27FC236}">
                <a16:creationId xmlns:a16="http://schemas.microsoft.com/office/drawing/2014/main" id="{64AD165C-A6D6-4467-B096-3352082B49B2}"/>
              </a:ext>
            </a:extLst>
          </p:cNvPr>
          <p:cNvSpPr/>
          <p:nvPr/>
        </p:nvSpPr>
        <p:spPr>
          <a:xfrm>
            <a:off x="8747125" y="2819400"/>
            <a:ext cx="388938" cy="2508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6" name="直線矢印コネクタ 15">
            <a:extLst>
              <a:ext uri="{FF2B5EF4-FFF2-40B4-BE49-F238E27FC236}">
                <a16:creationId xmlns:a16="http://schemas.microsoft.com/office/drawing/2014/main" id="{6D357D3E-26D5-4582-910F-55192D6E3048}"/>
              </a:ext>
            </a:extLst>
          </p:cNvPr>
          <p:cNvCxnSpPr>
            <a:cxnSpLocks/>
          </p:cNvCxnSpPr>
          <p:nvPr/>
        </p:nvCxnSpPr>
        <p:spPr>
          <a:xfrm>
            <a:off x="9417050" y="2492375"/>
            <a:ext cx="0" cy="16033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86C40723-882F-431C-A4FB-2F260451A108}"/>
              </a:ext>
            </a:extLst>
          </p:cNvPr>
          <p:cNvSpPr/>
          <p:nvPr/>
        </p:nvSpPr>
        <p:spPr>
          <a:xfrm>
            <a:off x="8770938" y="2081213"/>
            <a:ext cx="790575" cy="304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8" name="直線矢印コネクタ 17">
            <a:extLst>
              <a:ext uri="{FF2B5EF4-FFF2-40B4-BE49-F238E27FC236}">
                <a16:creationId xmlns:a16="http://schemas.microsoft.com/office/drawing/2014/main" id="{F9C03E0A-0B13-40EA-B03A-07BC2E6F2107}"/>
              </a:ext>
            </a:extLst>
          </p:cNvPr>
          <p:cNvCxnSpPr>
            <a:cxnSpLocks/>
          </p:cNvCxnSpPr>
          <p:nvPr/>
        </p:nvCxnSpPr>
        <p:spPr>
          <a:xfrm>
            <a:off x="8967788" y="3168650"/>
            <a:ext cx="0" cy="939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四角形: 角を丸くする 20">
            <a:extLst>
              <a:ext uri="{FF2B5EF4-FFF2-40B4-BE49-F238E27FC236}">
                <a16:creationId xmlns:a16="http://schemas.microsoft.com/office/drawing/2014/main" id="{544B3127-5F5F-422B-8C55-F22088334DB1}"/>
              </a:ext>
            </a:extLst>
          </p:cNvPr>
          <p:cNvSpPr/>
          <p:nvPr/>
        </p:nvSpPr>
        <p:spPr>
          <a:xfrm>
            <a:off x="7689850" y="5535613"/>
            <a:ext cx="323850" cy="2143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22" name="直線矢印コネクタ 21">
            <a:extLst>
              <a:ext uri="{FF2B5EF4-FFF2-40B4-BE49-F238E27FC236}">
                <a16:creationId xmlns:a16="http://schemas.microsoft.com/office/drawing/2014/main" id="{9B037FE8-3E02-4EEA-84E7-4A49C1E515B0}"/>
              </a:ext>
            </a:extLst>
          </p:cNvPr>
          <p:cNvCxnSpPr>
            <a:cxnSpLocks/>
          </p:cNvCxnSpPr>
          <p:nvPr/>
        </p:nvCxnSpPr>
        <p:spPr>
          <a:xfrm flipH="1" flipV="1">
            <a:off x="7848600" y="5748338"/>
            <a:ext cx="3175" cy="2778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16">
            <a:extLst>
              <a:ext uri="{FF2B5EF4-FFF2-40B4-BE49-F238E27FC236}">
                <a16:creationId xmlns:a16="http://schemas.microsoft.com/office/drawing/2014/main" id="{859B8027-FE5C-48EE-9326-AE42E5666546}"/>
              </a:ext>
            </a:extLst>
          </p:cNvPr>
          <p:cNvSpPr>
            <a:spLocks noChangeArrowheads="1"/>
          </p:cNvSpPr>
          <p:nvPr/>
        </p:nvSpPr>
        <p:spPr bwMode="auto">
          <a:xfrm>
            <a:off x="6762750" y="6021388"/>
            <a:ext cx="3230563" cy="576262"/>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050" dirty="0">
                <a:latin typeface="Times" panose="02020603050405020304" pitchFamily="18" charset="0"/>
                <a:ea typeface="Osaka"/>
              </a:rPr>
              <a:t>【</a:t>
            </a:r>
            <a:r>
              <a:rPr lang="ja-JP" altLang="en-US" sz="1050" dirty="0">
                <a:latin typeface="Times" panose="02020603050405020304" pitchFamily="18" charset="0"/>
                <a:ea typeface="Osaka"/>
              </a:rPr>
              <a:t>入力データの途中保存</a:t>
            </a:r>
            <a:r>
              <a:rPr lang="en-US" altLang="ja-JP" sz="1050" dirty="0">
                <a:latin typeface="Times" panose="02020603050405020304" pitchFamily="18" charset="0"/>
                <a:ea typeface="Osaka"/>
              </a:rPr>
              <a:t>】</a:t>
            </a:r>
          </a:p>
          <a:p>
            <a:pPr>
              <a:spcBef>
                <a:spcPct val="0"/>
              </a:spcBef>
              <a:buClrTx/>
              <a:buFontTx/>
              <a:buNone/>
              <a:defRPr/>
            </a:pPr>
            <a:r>
              <a:rPr lang="ja-JP" altLang="en-US" sz="1050" dirty="0">
                <a:latin typeface="Times" panose="02020603050405020304" pitchFamily="18" charset="0"/>
                <a:ea typeface="Osaka"/>
              </a:rPr>
              <a:t>更新ボタンをクリックするタイミングで、作業中のデータが途中保存されます。</a:t>
            </a:r>
            <a:endParaRPr lang="en-US" altLang="ja-JP" sz="1050" dirty="0">
              <a:latin typeface="Times" panose="02020603050405020304" pitchFamily="18" charset="0"/>
              <a:ea typeface="Osaka"/>
            </a:endParaRPr>
          </a:p>
        </p:txBody>
      </p:sp>
      <p:sp>
        <p:nvSpPr>
          <p:cNvPr id="161812" name="正方形/長方形 11">
            <a:extLst>
              <a:ext uri="{FF2B5EF4-FFF2-40B4-BE49-F238E27FC236}">
                <a16:creationId xmlns:a16="http://schemas.microsoft.com/office/drawing/2014/main" id="{E392773F-1D31-40B0-B956-5BD95A8D0946}"/>
              </a:ext>
            </a:extLst>
          </p:cNvPr>
          <p:cNvSpPr>
            <a:spLocks noChangeArrowheads="1"/>
          </p:cNvSpPr>
          <p:nvPr/>
        </p:nvSpPr>
        <p:spPr bwMode="auto">
          <a:xfrm>
            <a:off x="39688" y="6465888"/>
            <a:ext cx="7000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・手続き完了後（手続き不要なら何もせず）、「「必要書類の印刷」に進む」をクリックします</a:t>
            </a:r>
            <a:endParaRPr lang="en-US" altLang="ja-JP" sz="1200">
              <a:latin typeface="Times" panose="02020603050405020304" pitchFamily="18" charset="0"/>
              <a:ea typeface="Osaka"/>
            </a:endParaRPr>
          </a:p>
        </p:txBody>
      </p:sp>
      <p:graphicFrame>
        <p:nvGraphicFramePr>
          <p:cNvPr id="25" name="表 2">
            <a:extLst>
              <a:ext uri="{FF2B5EF4-FFF2-40B4-BE49-F238E27FC236}">
                <a16:creationId xmlns:a16="http://schemas.microsoft.com/office/drawing/2014/main" id="{89F071ED-13C5-49EE-99B2-0CD25A39F942}"/>
              </a:ext>
            </a:extLst>
          </p:cNvPr>
          <p:cNvGraphicFramePr>
            <a:graphicFrameLocks noGrp="1"/>
          </p:cNvGraphicFramePr>
          <p:nvPr/>
        </p:nvGraphicFramePr>
        <p:xfrm>
          <a:off x="128588" y="4114800"/>
          <a:ext cx="6553200" cy="2338388"/>
        </p:xfrm>
        <a:graphic>
          <a:graphicData uri="http://schemas.openxmlformats.org/drawingml/2006/table">
            <a:tbl>
              <a:tblPr firstRow="1" bandRow="1">
                <a:tableStyleId>{5C22544A-7EE6-4342-B048-85BDC9FD1C3A}</a:tableStyleId>
              </a:tblPr>
              <a:tblGrid>
                <a:gridCol w="4032447">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720553">
                  <a:extLst>
                    <a:ext uri="{9D8B030D-6E8A-4147-A177-3AD203B41FA5}">
                      <a16:colId xmlns:a16="http://schemas.microsoft.com/office/drawing/2014/main" val="20002"/>
                    </a:ext>
                  </a:extLst>
                </a:gridCol>
              </a:tblGrid>
              <a:tr h="251307">
                <a:tc>
                  <a:txBody>
                    <a:bodyPr/>
                    <a:lstStyle/>
                    <a:p>
                      <a:pPr algn="ctr"/>
                      <a:r>
                        <a:rPr kumimoji="1" lang="ja-JP" altLang="en-US" sz="1000" dirty="0"/>
                        <a:t>手続きの内容</a:t>
                      </a:r>
                    </a:p>
                  </a:txBody>
                  <a:tcPr marT="45693" marB="45693"/>
                </a:tc>
                <a:tc>
                  <a:txBody>
                    <a:bodyPr/>
                    <a:lstStyle/>
                    <a:p>
                      <a:pPr algn="ctr"/>
                      <a:r>
                        <a:rPr kumimoji="1" lang="ja-JP" altLang="en-US" sz="1000" dirty="0"/>
                        <a:t>システム操作</a:t>
                      </a:r>
                    </a:p>
                  </a:txBody>
                  <a:tcPr marT="45693" marB="45693"/>
                </a:tc>
                <a:tc>
                  <a:txBody>
                    <a:bodyPr/>
                    <a:lstStyle/>
                    <a:p>
                      <a:pPr algn="ctr"/>
                      <a:r>
                        <a:rPr kumimoji="1" lang="ja-JP" altLang="en-US" sz="1000" dirty="0"/>
                        <a:t>申請区分</a:t>
                      </a:r>
                    </a:p>
                  </a:txBody>
                  <a:tcPr marT="45693" marB="45693"/>
                </a:tc>
                <a:extLst>
                  <a:ext uri="{0D108BD9-81ED-4DB2-BD59-A6C34878D82A}">
                    <a16:rowId xmlns:a16="http://schemas.microsoft.com/office/drawing/2014/main" val="10000"/>
                  </a:ext>
                </a:extLst>
              </a:tr>
              <a:tr h="411232">
                <a:tc>
                  <a:txBody>
                    <a:bodyPr/>
                    <a:lstStyle/>
                    <a:p>
                      <a:r>
                        <a:rPr kumimoji="1" lang="ja-JP" altLang="en-US" sz="1000" dirty="0"/>
                        <a:t>署名者の追加</a:t>
                      </a:r>
                    </a:p>
                  </a:txBody>
                  <a:tcPr marT="45693" marB="45693"/>
                </a:tc>
                <a:tc>
                  <a:txBody>
                    <a:bodyPr/>
                    <a:lstStyle/>
                    <a:p>
                      <a:r>
                        <a:rPr kumimoji="1" lang="ja-JP" altLang="en-US" sz="1000" dirty="0"/>
                        <a:t>「署名者追加」ボタンをクリックして入力</a:t>
                      </a:r>
                    </a:p>
                  </a:txBody>
                  <a:tcPr marT="45693" marB="45693"/>
                </a:tc>
                <a:tc>
                  <a:txBody>
                    <a:bodyPr/>
                    <a:lstStyle/>
                    <a:p>
                      <a:r>
                        <a:rPr kumimoji="1" lang="ja-JP" altLang="en-US" sz="1000" dirty="0"/>
                        <a:t>追加</a:t>
                      </a:r>
                    </a:p>
                  </a:txBody>
                  <a:tcPr marT="45693" marB="45693"/>
                </a:tc>
                <a:extLst>
                  <a:ext uri="{0D108BD9-81ED-4DB2-BD59-A6C34878D82A}">
                    <a16:rowId xmlns:a16="http://schemas.microsoft.com/office/drawing/2014/main" val="10001"/>
                  </a:ext>
                </a:extLst>
              </a:tr>
              <a:tr h="853386">
                <a:tc>
                  <a:txBody>
                    <a:bodyPr/>
                    <a:lstStyle/>
                    <a:p>
                      <a:r>
                        <a:rPr kumimoji="1" lang="ja-JP" altLang="en-US" sz="1000" dirty="0"/>
                        <a:t>署名者の登録内容変更（</a:t>
                      </a:r>
                      <a:r>
                        <a:rPr kumimoji="1" lang="ja-JP" altLang="en-US" sz="1000" b="1" dirty="0"/>
                        <a:t>役職、</a:t>
                      </a:r>
                      <a:r>
                        <a:rPr kumimoji="1" lang="en-US" altLang="ja-JP" sz="1000" b="1" dirty="0"/>
                        <a:t>E-Mail</a:t>
                      </a:r>
                      <a:r>
                        <a:rPr kumimoji="1" lang="ja-JP" altLang="en-US" sz="1000" b="1" dirty="0"/>
                        <a:t>のみ変更可</a:t>
                      </a:r>
                      <a:r>
                        <a:rPr kumimoji="1" lang="ja-JP" altLang="en-US" sz="1000" dirty="0"/>
                        <a:t>）</a:t>
                      </a:r>
                      <a:endParaRPr kumimoji="1" lang="en-US" altLang="ja-JP" sz="1000" dirty="0"/>
                    </a:p>
                    <a:p>
                      <a:r>
                        <a:rPr kumimoji="1" lang="en-US" altLang="ja-JP" sz="1000" dirty="0"/>
                        <a:t>※</a:t>
                      </a:r>
                      <a:r>
                        <a:rPr kumimoji="1" lang="ja-JP" altLang="en-US" sz="1000" dirty="0"/>
                        <a:t>他者への</a:t>
                      </a:r>
                      <a:r>
                        <a:rPr kumimoji="1" lang="en-US" altLang="ja-JP" sz="1000" dirty="0"/>
                        <a:t>ID</a:t>
                      </a:r>
                      <a:r>
                        <a:rPr kumimoji="1" lang="ja-JP" altLang="en-US" sz="1000" dirty="0"/>
                        <a:t>引継ぎ</a:t>
                      </a:r>
                      <a:r>
                        <a:rPr kumimoji="1" lang="ja-JP" altLang="en-US" sz="1000" dirty="0">
                          <a:solidFill>
                            <a:srgbClr val="FF0000"/>
                          </a:solidFill>
                        </a:rPr>
                        <a:t>（使い回し）</a:t>
                      </a:r>
                      <a:r>
                        <a:rPr kumimoji="1" lang="ja-JP" altLang="en-US" sz="1000" dirty="0"/>
                        <a:t>を</a:t>
                      </a:r>
                      <a:r>
                        <a:rPr kumimoji="1" lang="ja-JP" altLang="en-US" sz="1000" dirty="0">
                          <a:latin typeface="+mn-lt"/>
                        </a:rPr>
                        <a:t>避けるため、氏名とサイン形状の変更は認めておりません。</a:t>
                      </a:r>
                      <a:r>
                        <a:rPr lang="ja-JP" altLang="en-US" sz="1000" dirty="0">
                          <a:latin typeface="ＭＳ ゴシック" panose="020B0609070205080204" pitchFamily="49" charset="-128"/>
                          <a:ea typeface="ＭＳ ゴシック" panose="020B0609070205080204" pitchFamily="49" charset="-128"/>
                        </a:rPr>
                        <a:t>氏名・サイン形状を変更する場合は、登録済のユーザー</a:t>
                      </a:r>
                      <a:r>
                        <a:rPr lang="en-US" altLang="ja-JP" sz="1000" dirty="0">
                          <a:latin typeface="ＭＳ ゴシック" panose="020B0609070205080204" pitchFamily="49" charset="-128"/>
                          <a:ea typeface="ＭＳ ゴシック" panose="020B0609070205080204" pitchFamily="49" charset="-128"/>
                        </a:rPr>
                        <a:t>ID</a:t>
                      </a:r>
                      <a:r>
                        <a:rPr lang="ja-JP" altLang="en-US" sz="1000" dirty="0">
                          <a:latin typeface="ＭＳ ゴシック" panose="020B0609070205080204" pitchFamily="49" charset="-128"/>
                          <a:ea typeface="ＭＳ ゴシック" panose="020B0609070205080204" pitchFamily="49" charset="-128"/>
                        </a:rPr>
                        <a:t>を停止したうえで、署名者の追加を行ってください。</a:t>
                      </a:r>
                      <a:endParaRPr kumimoji="1" lang="ja-JP" altLang="en-US" sz="1000" dirty="0">
                        <a:latin typeface="ＭＳ ゴシック" panose="020B0609070205080204" pitchFamily="49" charset="-128"/>
                        <a:ea typeface="ＭＳ ゴシック" panose="020B0609070205080204" pitchFamily="49" charset="-128"/>
                      </a:endParaRPr>
                    </a:p>
                  </a:txBody>
                  <a:tcPr marT="45693" marB="45693"/>
                </a:tc>
                <a:tc>
                  <a:txBody>
                    <a:bodyPr/>
                    <a:lstStyle/>
                    <a:p>
                      <a:r>
                        <a:rPr kumimoji="1" lang="ja-JP" altLang="en-US" sz="1000" dirty="0"/>
                        <a:t>「修正」ボタンをクリックし、登録内容を修正</a:t>
                      </a:r>
                    </a:p>
                  </a:txBody>
                  <a:tcPr marT="45693" marB="45693"/>
                </a:tc>
                <a:tc>
                  <a:txBody>
                    <a:bodyPr/>
                    <a:lstStyle/>
                    <a:p>
                      <a:r>
                        <a:rPr kumimoji="1" lang="ja-JP" altLang="en-US" sz="1000" dirty="0"/>
                        <a:t>変更</a:t>
                      </a:r>
                    </a:p>
                  </a:txBody>
                  <a:tcPr marT="45693" marB="45693"/>
                </a:tc>
                <a:extLst>
                  <a:ext uri="{0D108BD9-81ED-4DB2-BD59-A6C34878D82A}">
                    <a16:rowId xmlns:a16="http://schemas.microsoft.com/office/drawing/2014/main" val="10002"/>
                  </a:ext>
                </a:extLst>
              </a:tr>
              <a:tr h="571156">
                <a:tc>
                  <a:txBody>
                    <a:bodyPr/>
                    <a:lstStyle/>
                    <a:p>
                      <a:r>
                        <a:rPr kumimoji="1" lang="ja-JP" altLang="en-US" sz="1000" dirty="0"/>
                        <a:t>ユーザー</a:t>
                      </a:r>
                      <a:r>
                        <a:rPr kumimoji="1" lang="en-US" altLang="ja-JP" sz="1000" dirty="0"/>
                        <a:t>ID</a:t>
                      </a:r>
                      <a:r>
                        <a:rPr kumimoji="1" lang="ja-JP" altLang="en-US" sz="1000" dirty="0"/>
                        <a:t>の停止</a:t>
                      </a:r>
                      <a:endParaRPr kumimoji="1" lang="en-US" altLang="ja-JP" sz="1000" dirty="0"/>
                    </a:p>
                    <a:p>
                      <a:r>
                        <a:rPr kumimoji="1" lang="en-US" altLang="ja-JP" sz="1000" dirty="0"/>
                        <a:t>※</a:t>
                      </a:r>
                      <a:r>
                        <a:rPr kumimoji="1" lang="ja-JP" altLang="en-US" sz="1000" dirty="0"/>
                        <a:t>担当者の異動や氏名・サイン形状変更により、登録済</a:t>
                      </a:r>
                      <a:r>
                        <a:rPr kumimoji="1" lang="en-US" altLang="ja-JP" sz="1000" dirty="0"/>
                        <a:t>ID</a:t>
                      </a:r>
                      <a:r>
                        <a:rPr kumimoji="1" lang="ja-JP" altLang="en-US" sz="1000" dirty="0"/>
                        <a:t>を使えないようにする</a:t>
                      </a:r>
                    </a:p>
                  </a:txBody>
                  <a:tcPr marT="45693" marB="45693"/>
                </a:tc>
                <a:tc>
                  <a:txBody>
                    <a:bodyPr/>
                    <a:lstStyle/>
                    <a:p>
                      <a:r>
                        <a:rPr kumimoji="1" lang="ja-JP" altLang="en-US" sz="1000" dirty="0"/>
                        <a:t>「削除」ボタンをクリック</a:t>
                      </a:r>
                    </a:p>
                  </a:txBody>
                  <a:tcPr marT="45693" marB="45693"/>
                </a:tc>
                <a:tc>
                  <a:txBody>
                    <a:bodyPr/>
                    <a:lstStyle/>
                    <a:p>
                      <a:r>
                        <a:rPr kumimoji="1" lang="ja-JP" altLang="en-US" sz="1000" dirty="0"/>
                        <a:t>削除</a:t>
                      </a:r>
                    </a:p>
                  </a:txBody>
                  <a:tcPr marT="45693" marB="45693"/>
                </a:tc>
                <a:extLst>
                  <a:ext uri="{0D108BD9-81ED-4DB2-BD59-A6C34878D82A}">
                    <a16:rowId xmlns:a16="http://schemas.microsoft.com/office/drawing/2014/main" val="10003"/>
                  </a:ext>
                </a:extLst>
              </a:tr>
              <a:tr h="251307">
                <a:tc>
                  <a:txBody>
                    <a:bodyPr/>
                    <a:lstStyle/>
                    <a:p>
                      <a:r>
                        <a:rPr kumimoji="1" lang="ja-JP" altLang="en-US" sz="1000" dirty="0"/>
                        <a:t>ユーザー</a:t>
                      </a:r>
                      <a:r>
                        <a:rPr kumimoji="1" lang="en-US" altLang="ja-JP" sz="1000" dirty="0"/>
                        <a:t>ID</a:t>
                      </a:r>
                      <a:r>
                        <a:rPr kumimoji="1" lang="ja-JP" altLang="en-US" sz="1000" dirty="0"/>
                        <a:t>の継続（登録内容の変更なしの場合）</a:t>
                      </a:r>
                    </a:p>
                  </a:txBody>
                  <a:tcPr marT="45693" marB="45693"/>
                </a:tc>
                <a:tc>
                  <a:txBody>
                    <a:bodyPr/>
                    <a:lstStyle/>
                    <a:p>
                      <a:r>
                        <a:rPr kumimoji="1" lang="ja-JP" altLang="en-US" sz="1000" dirty="0"/>
                        <a:t>不要</a:t>
                      </a:r>
                    </a:p>
                  </a:txBody>
                  <a:tcPr marT="45693" marB="45693"/>
                </a:tc>
                <a:tc>
                  <a:txBody>
                    <a:bodyPr/>
                    <a:lstStyle/>
                    <a:p>
                      <a:r>
                        <a:rPr kumimoji="1" lang="ja-JP" altLang="en-US" sz="1000" dirty="0"/>
                        <a:t>空欄</a:t>
                      </a:r>
                    </a:p>
                  </a:txBody>
                  <a:tcPr marT="45693" marB="45693"/>
                </a:tc>
                <a:extLst>
                  <a:ext uri="{0D108BD9-81ED-4DB2-BD59-A6C34878D82A}">
                    <a16:rowId xmlns:a16="http://schemas.microsoft.com/office/drawing/2014/main" val="10004"/>
                  </a:ext>
                </a:extLst>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図 2">
            <a:extLst>
              <a:ext uri="{FF2B5EF4-FFF2-40B4-BE49-F238E27FC236}">
                <a16:creationId xmlns:a16="http://schemas.microsoft.com/office/drawing/2014/main" id="{821097B9-0137-4567-9333-518127E97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546225"/>
            <a:ext cx="5210175" cy="3467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843" name="スライド番号プレースホルダー 3">
            <a:extLst>
              <a:ext uri="{FF2B5EF4-FFF2-40B4-BE49-F238E27FC236}">
                <a16:creationId xmlns:a16="http://schemas.microsoft.com/office/drawing/2014/main" id="{3DD4CF29-C552-4308-B694-6B4BAE27B5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7F55F5A-958B-4B08-8F5A-31FE9CA5BBF1}" type="slidenum">
              <a:rPr lang="en-US" altLang="ja-JP" sz="1000" smtClean="0">
                <a:ea typeface="Osaka"/>
              </a:rPr>
              <a:pPr>
                <a:spcBef>
                  <a:spcPct val="0"/>
                </a:spcBef>
                <a:buClrTx/>
                <a:buFontTx/>
                <a:buNone/>
              </a:pPr>
              <a:t>83</a:t>
            </a:fld>
            <a:endParaRPr lang="en-US" altLang="ja-JP" sz="1000">
              <a:ea typeface="Osaka"/>
            </a:endParaRPr>
          </a:p>
        </p:txBody>
      </p:sp>
      <p:sp>
        <p:nvSpPr>
          <p:cNvPr id="163844" name="テキスト ボックス 11">
            <a:extLst>
              <a:ext uri="{FF2B5EF4-FFF2-40B4-BE49-F238E27FC236}">
                <a16:creationId xmlns:a16="http://schemas.microsoft.com/office/drawing/2014/main" id="{589C471F-E36A-4107-9C51-3DCE32FB9C09}"/>
              </a:ext>
            </a:extLst>
          </p:cNvPr>
          <p:cNvSpPr txBox="1">
            <a:spLocks noChangeArrowheads="1"/>
          </p:cNvSpPr>
          <p:nvPr/>
        </p:nvSpPr>
        <p:spPr bwMode="auto">
          <a:xfrm>
            <a:off x="57150" y="950913"/>
            <a:ext cx="597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（１）変更③変更申請書等の印刷・提出</a:t>
            </a:r>
          </a:p>
        </p:txBody>
      </p:sp>
      <p:sp>
        <p:nvSpPr>
          <p:cNvPr id="163845" name="Rectangle 2">
            <a:extLst>
              <a:ext uri="{FF2B5EF4-FFF2-40B4-BE49-F238E27FC236}">
                <a16:creationId xmlns:a16="http://schemas.microsoft.com/office/drawing/2014/main" id="{97E4AE0B-26E0-4957-988B-C64C9C6FB0B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1" name="四角形: 角を丸くする 10">
            <a:extLst>
              <a:ext uri="{FF2B5EF4-FFF2-40B4-BE49-F238E27FC236}">
                <a16:creationId xmlns:a16="http://schemas.microsoft.com/office/drawing/2014/main" id="{D3AFEA01-5AE5-4AAA-ACC8-72001C42BF99}"/>
              </a:ext>
            </a:extLst>
          </p:cNvPr>
          <p:cNvSpPr/>
          <p:nvPr/>
        </p:nvSpPr>
        <p:spPr>
          <a:xfrm>
            <a:off x="1692275" y="2974975"/>
            <a:ext cx="1531938" cy="1390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63847" name="正方形/長方形 12">
            <a:extLst>
              <a:ext uri="{FF2B5EF4-FFF2-40B4-BE49-F238E27FC236}">
                <a16:creationId xmlns:a16="http://schemas.microsoft.com/office/drawing/2014/main" id="{67123E35-9154-4CAC-8C1A-C5118C8E18BF}"/>
              </a:ext>
            </a:extLst>
          </p:cNvPr>
          <p:cNvSpPr>
            <a:spLocks noChangeArrowheads="1"/>
          </p:cNvSpPr>
          <p:nvPr/>
        </p:nvSpPr>
        <p:spPr bwMode="auto">
          <a:xfrm>
            <a:off x="5459413" y="1636713"/>
            <a:ext cx="38846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・変更申請書、業態内容届、署名届を印刷します。</a:t>
            </a: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業態内容届と署名届は追加、変更がある場合のみ印刷。</a:t>
            </a: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登録種別（申請者／代行業者／申請者かつ代行業者）を変更する場合は誓約書も提出が必要になるので、印刷してください。</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・署名者（ユーザ</a:t>
            </a:r>
            <a:r>
              <a:rPr lang="ja-JP" altLang="en-US" sz="1200" dirty="0">
                <a:solidFill>
                  <a:srgbClr val="FF0000"/>
                </a:solidFill>
                <a:latin typeface="Times" panose="02020603050405020304" pitchFamily="18" charset="0"/>
                <a:ea typeface="Osaka"/>
              </a:rPr>
              <a:t>ー</a:t>
            </a:r>
            <a:r>
              <a:rPr lang="ja-JP" altLang="en-US" sz="1200" dirty="0">
                <a:latin typeface="Times" panose="02020603050405020304" pitchFamily="18" charset="0"/>
                <a:ea typeface="Osaka"/>
              </a:rPr>
              <a:t>ＩＤ）の新規追加がある場合、署名届に肉筆サインが必要になります。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・印刷した書類のうち変更申請書に押印のうえ、登録先商工会議所に提出します。</a:t>
            </a:r>
            <a:endParaRPr lang="en-US" altLang="ja-JP" sz="1200" dirty="0">
              <a:latin typeface="Times" panose="02020603050405020304" pitchFamily="18" charset="0"/>
              <a:ea typeface="Osaka"/>
            </a:endParaRPr>
          </a:p>
        </p:txBody>
      </p:sp>
      <p:sp>
        <p:nvSpPr>
          <p:cNvPr id="163848" name="正方形/長方形 13">
            <a:extLst>
              <a:ext uri="{FF2B5EF4-FFF2-40B4-BE49-F238E27FC236}">
                <a16:creationId xmlns:a16="http://schemas.microsoft.com/office/drawing/2014/main" id="{1F518E4E-D0EA-4173-A8B0-718E37C73601}"/>
              </a:ext>
            </a:extLst>
          </p:cNvPr>
          <p:cNvSpPr>
            <a:spLocks noChangeArrowheads="1"/>
          </p:cNvSpPr>
          <p:nvPr/>
        </p:nvSpPr>
        <p:spPr bwMode="auto">
          <a:xfrm>
            <a:off x="273050" y="5226050"/>
            <a:ext cx="7559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注意事項</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・変更内容に応じて登記簿謄本（履歴事項全部証明書）や印鑑証明書等を提出いただく必要があります。</a:t>
            </a:r>
            <a:endParaRPr lang="en-US" altLang="ja-JP" sz="1200">
              <a:latin typeface="Times" panose="02020603050405020304" pitchFamily="18" charset="0"/>
              <a:ea typeface="Osaka"/>
            </a:endParaRPr>
          </a:p>
        </p:txBody>
      </p:sp>
      <p:sp>
        <p:nvSpPr>
          <p:cNvPr id="163849" name="正方形/長方形 11">
            <a:extLst>
              <a:ext uri="{FF2B5EF4-FFF2-40B4-BE49-F238E27FC236}">
                <a16:creationId xmlns:a16="http://schemas.microsoft.com/office/drawing/2014/main" id="{AC7148CB-C7D8-4638-AC54-55AA4EDBD58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スライド番号プレースホルダー 3">
            <a:extLst>
              <a:ext uri="{FF2B5EF4-FFF2-40B4-BE49-F238E27FC236}">
                <a16:creationId xmlns:a16="http://schemas.microsoft.com/office/drawing/2014/main" id="{DD75A6B8-695E-4375-B4B7-14026F631BD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3335E61-C7A9-4C0F-89D5-1B4AC8F5F486}" type="slidenum">
              <a:rPr lang="en-US" altLang="ja-JP" sz="1000" smtClean="0">
                <a:ea typeface="Osaka"/>
              </a:rPr>
              <a:pPr>
                <a:spcBef>
                  <a:spcPct val="0"/>
                </a:spcBef>
                <a:buClrTx/>
                <a:buFontTx/>
                <a:buNone/>
              </a:pPr>
              <a:t>84</a:t>
            </a:fld>
            <a:endParaRPr lang="en-US" altLang="ja-JP" sz="1000">
              <a:ea typeface="Osaka"/>
            </a:endParaRPr>
          </a:p>
        </p:txBody>
      </p:sp>
      <p:sp>
        <p:nvSpPr>
          <p:cNvPr id="165892" name="テキスト ボックス 11">
            <a:extLst>
              <a:ext uri="{FF2B5EF4-FFF2-40B4-BE49-F238E27FC236}">
                <a16:creationId xmlns:a16="http://schemas.microsoft.com/office/drawing/2014/main" id="{DE7FC7CB-D280-476A-B40B-8FE944779BC1}"/>
              </a:ext>
            </a:extLst>
          </p:cNvPr>
          <p:cNvSpPr txBox="1">
            <a:spLocks noChangeArrowheads="1"/>
          </p:cNvSpPr>
          <p:nvPr/>
        </p:nvSpPr>
        <p:spPr bwMode="auto">
          <a:xfrm>
            <a:off x="57150" y="950913"/>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（２）更新</a:t>
            </a:r>
            <a:endParaRPr lang="ja-JP" altLang="en-US" u="sng">
              <a:solidFill>
                <a:srgbClr val="FF0000"/>
              </a:solidFill>
              <a:latin typeface="Times" panose="02020603050405020304" pitchFamily="18" charset="0"/>
              <a:ea typeface="Osaka"/>
            </a:endParaRPr>
          </a:p>
        </p:txBody>
      </p:sp>
      <p:sp>
        <p:nvSpPr>
          <p:cNvPr id="165893" name="Rectangle 2">
            <a:extLst>
              <a:ext uri="{FF2B5EF4-FFF2-40B4-BE49-F238E27FC236}">
                <a16:creationId xmlns:a16="http://schemas.microsoft.com/office/drawing/2014/main" id="{B04171AE-9E61-4A6B-A81E-8CE503139B9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65894" name="正方形/長方形 11">
            <a:extLst>
              <a:ext uri="{FF2B5EF4-FFF2-40B4-BE49-F238E27FC236}">
                <a16:creationId xmlns:a16="http://schemas.microsoft.com/office/drawing/2014/main" id="{017CA519-AB18-4653-AD56-C0CEFF0A6E53}"/>
              </a:ext>
            </a:extLst>
          </p:cNvPr>
          <p:cNvSpPr>
            <a:spLocks noChangeArrowheads="1"/>
          </p:cNvSpPr>
          <p:nvPr/>
        </p:nvSpPr>
        <p:spPr bwMode="auto">
          <a:xfrm>
            <a:off x="273050" y="1412875"/>
            <a:ext cx="9404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solidFill>
                  <a:srgbClr val="FF0000"/>
                </a:solidFill>
                <a:latin typeface="Times" panose="02020603050405020304" pitchFamily="18" charset="0"/>
                <a:ea typeface="Osaka"/>
              </a:rPr>
              <a:t>貿易登録の有効期間は２年間です。</a:t>
            </a:r>
            <a:r>
              <a:rPr lang="ja-JP" altLang="en-US" sz="1200">
                <a:latin typeface="Times" panose="02020603050405020304" pitchFamily="18" charset="0"/>
                <a:ea typeface="Osaka"/>
              </a:rPr>
              <a:t>更新を行う際は、メインメニューから「登録内容の変更</a:t>
            </a:r>
            <a:r>
              <a:rPr lang="en-US" altLang="ja-JP" sz="1200">
                <a:latin typeface="Times" panose="02020603050405020304" pitchFamily="18" charset="0"/>
                <a:ea typeface="Osaka"/>
              </a:rPr>
              <a:t>/</a:t>
            </a:r>
            <a:r>
              <a:rPr lang="ja-JP" altLang="en-US" sz="1200">
                <a:latin typeface="Times" panose="02020603050405020304" pitchFamily="18" charset="0"/>
                <a:ea typeface="Osaka"/>
              </a:rPr>
              <a:t>有効期間更新」を選択します。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更新は有効期間満了日の</a:t>
            </a:r>
            <a:r>
              <a:rPr lang="en-US" altLang="ja-JP" sz="1200">
                <a:latin typeface="Times" panose="02020603050405020304" pitchFamily="18" charset="0"/>
                <a:ea typeface="Osaka"/>
              </a:rPr>
              <a:t>30</a:t>
            </a:r>
            <a:r>
              <a:rPr lang="ja-JP" altLang="en-US" sz="1200">
                <a:latin typeface="Times" panose="02020603050405020304" pitchFamily="18" charset="0"/>
                <a:ea typeface="Osaka"/>
              </a:rPr>
              <a:t>日前から行うことができます。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なお、更新手続きと合わせて、貿易登録内容（社名や住所等の企業情報）の変更、署名者の追加・変更・停止を行うことも可能です。</a:t>
            </a: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すでに「変更」手続きの作成途中のデータがある場合、更新を行うことができません。その場合は、変更を選択し、「申請キャンセル」ボタンをクリックすることで、変更手続きを取り消していただく必要があります。</a:t>
            </a:r>
            <a:endParaRPr lang="en-US" altLang="ja-JP" sz="1200">
              <a:latin typeface="Times" panose="02020603050405020304" pitchFamily="18" charset="0"/>
              <a:ea typeface="Osaka"/>
            </a:endParaRPr>
          </a:p>
        </p:txBody>
      </p:sp>
      <p:sp>
        <p:nvSpPr>
          <p:cNvPr id="165895" name="正方形/長方形 11">
            <a:extLst>
              <a:ext uri="{FF2B5EF4-FFF2-40B4-BE49-F238E27FC236}">
                <a16:creationId xmlns:a16="http://schemas.microsoft.com/office/drawing/2014/main" id="{DDBD4113-7266-404C-99A1-25BA0C5BD65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165900" name="正方形/長方形 11">
            <a:extLst>
              <a:ext uri="{FF2B5EF4-FFF2-40B4-BE49-F238E27FC236}">
                <a16:creationId xmlns:a16="http://schemas.microsoft.com/office/drawing/2014/main" id="{1549CF51-3075-4502-83F9-CD4D15460265}"/>
              </a:ext>
            </a:extLst>
          </p:cNvPr>
          <p:cNvSpPr>
            <a:spLocks noChangeArrowheads="1"/>
          </p:cNvSpPr>
          <p:nvPr/>
        </p:nvSpPr>
        <p:spPr bwMode="auto">
          <a:xfrm>
            <a:off x="360363" y="5876925"/>
            <a:ext cx="9394825" cy="6461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更新手続きを完了させるには、商工会議所への書類提出が必要です</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・更新手続きはシステム内だけでは完了しません。システム内で更新手続きを進めていただいた後、商工会議所に誓約書等の書類を提出し、商工会議所の手続きが完了した後に更新が反映されます。</a:t>
            </a:r>
            <a:endParaRPr lang="en-US" altLang="ja-JP" sz="1200">
              <a:latin typeface="Times" panose="02020603050405020304" pitchFamily="18" charset="0"/>
              <a:ea typeface="Osaka"/>
            </a:endParaRPr>
          </a:p>
        </p:txBody>
      </p:sp>
      <p:pic>
        <p:nvPicPr>
          <p:cNvPr id="14" name="図 2">
            <a:extLst>
              <a:ext uri="{FF2B5EF4-FFF2-40B4-BE49-F238E27FC236}">
                <a16:creationId xmlns:a16="http://schemas.microsoft.com/office/drawing/2014/main" id="{5A776502-5E41-4875-94DB-1AAF9B87B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2443550"/>
            <a:ext cx="6254422" cy="336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四角形: 角を丸くする 10">
            <a:extLst>
              <a:ext uri="{FF2B5EF4-FFF2-40B4-BE49-F238E27FC236}">
                <a16:creationId xmlns:a16="http://schemas.microsoft.com/office/drawing/2014/main" id="{34CB06C5-8B37-4F6E-B1D0-F6FFDC23B4B4}"/>
              </a:ext>
            </a:extLst>
          </p:cNvPr>
          <p:cNvSpPr/>
          <p:nvPr/>
        </p:nvSpPr>
        <p:spPr>
          <a:xfrm>
            <a:off x="1865948" y="3401622"/>
            <a:ext cx="1574884" cy="10354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3" name="直線矢印コネクタ 12">
            <a:extLst>
              <a:ext uri="{FF2B5EF4-FFF2-40B4-BE49-F238E27FC236}">
                <a16:creationId xmlns:a16="http://schemas.microsoft.com/office/drawing/2014/main" id="{FCAE0F15-FC45-4E98-A402-77C432D25B30}"/>
              </a:ext>
            </a:extLst>
          </p:cNvPr>
          <p:cNvCxnSpPr>
            <a:cxnSpLocks/>
            <a:endCxn id="165890" idx="1"/>
          </p:cNvCxnSpPr>
          <p:nvPr/>
        </p:nvCxnSpPr>
        <p:spPr>
          <a:xfrm flipV="1">
            <a:off x="3440832" y="3781971"/>
            <a:ext cx="3255631" cy="458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5890" name="図 4" descr="スクリーンショットの画面&#10;&#10;自動的に生成された説明">
            <a:extLst>
              <a:ext uri="{FF2B5EF4-FFF2-40B4-BE49-F238E27FC236}">
                <a16:creationId xmlns:a16="http://schemas.microsoft.com/office/drawing/2014/main" id="{A6E8DC75-AAFD-498E-AFAD-62318266E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463" y="2766861"/>
            <a:ext cx="3075825" cy="20302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四角形: 角を丸くする 11">
            <a:extLst>
              <a:ext uri="{FF2B5EF4-FFF2-40B4-BE49-F238E27FC236}">
                <a16:creationId xmlns:a16="http://schemas.microsoft.com/office/drawing/2014/main" id="{36CBDABC-08B4-4FF0-AE2F-7C3F84E329FC}"/>
              </a:ext>
            </a:extLst>
          </p:cNvPr>
          <p:cNvSpPr/>
          <p:nvPr/>
        </p:nvSpPr>
        <p:spPr>
          <a:xfrm>
            <a:off x="9193783" y="3429000"/>
            <a:ext cx="439737"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スライド番号プレースホルダー 3">
            <a:extLst>
              <a:ext uri="{FF2B5EF4-FFF2-40B4-BE49-F238E27FC236}">
                <a16:creationId xmlns:a16="http://schemas.microsoft.com/office/drawing/2014/main" id="{BF5A8C09-5E1D-4C1D-8CE9-3BC7EDD1C6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A62C38C-B50F-4F9C-ABDB-CE675AC331B2}" type="slidenum">
              <a:rPr lang="en-US" altLang="ja-JP" sz="1000" smtClean="0">
                <a:ea typeface="Osaka"/>
              </a:rPr>
              <a:pPr>
                <a:spcBef>
                  <a:spcPct val="0"/>
                </a:spcBef>
                <a:buClrTx/>
                <a:buFontTx/>
                <a:buNone/>
              </a:pPr>
              <a:t>85</a:t>
            </a:fld>
            <a:endParaRPr lang="en-US" altLang="ja-JP" sz="1000">
              <a:ea typeface="Osaka"/>
            </a:endParaRPr>
          </a:p>
        </p:txBody>
      </p:sp>
      <p:sp>
        <p:nvSpPr>
          <p:cNvPr id="167939" name="テキスト ボックス 11">
            <a:extLst>
              <a:ext uri="{FF2B5EF4-FFF2-40B4-BE49-F238E27FC236}">
                <a16:creationId xmlns:a16="http://schemas.microsoft.com/office/drawing/2014/main" id="{EF8AD3AE-E427-4E38-A50A-8B2DAEFB804C}"/>
              </a:ext>
            </a:extLst>
          </p:cNvPr>
          <p:cNvSpPr txBox="1">
            <a:spLocks noChangeArrowheads="1"/>
          </p:cNvSpPr>
          <p:nvPr/>
        </p:nvSpPr>
        <p:spPr bwMode="auto">
          <a:xfrm>
            <a:off x="57150" y="950913"/>
            <a:ext cx="5183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（２）更新①貿易登録内容の変更</a:t>
            </a:r>
          </a:p>
        </p:txBody>
      </p:sp>
      <p:sp>
        <p:nvSpPr>
          <p:cNvPr id="167940" name="Rectangle 2">
            <a:extLst>
              <a:ext uri="{FF2B5EF4-FFF2-40B4-BE49-F238E27FC236}">
                <a16:creationId xmlns:a16="http://schemas.microsoft.com/office/drawing/2014/main" id="{F4E6A3CC-9B98-415F-A150-38571174518C}"/>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67941" name="正方形/長方形 10">
            <a:extLst>
              <a:ext uri="{FF2B5EF4-FFF2-40B4-BE49-F238E27FC236}">
                <a16:creationId xmlns:a16="http://schemas.microsoft.com/office/drawing/2014/main" id="{1E72DFC0-2561-4363-8AFA-09E2E73406D0}"/>
              </a:ext>
            </a:extLst>
          </p:cNvPr>
          <p:cNvSpPr>
            <a:spLocks noChangeArrowheads="1"/>
          </p:cNvSpPr>
          <p:nvPr/>
        </p:nvSpPr>
        <p:spPr bwMode="auto">
          <a:xfrm>
            <a:off x="6289675" y="1484313"/>
            <a:ext cx="34496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・貿易登録内容の変更・更新画面が表示されますので、変更がある場合は直接修正します。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・修正完了後、または変更がない場合は画面下の「署名者確認に進む」ボタンをクリックします。</a:t>
            </a:r>
            <a:endParaRPr lang="en-US" altLang="ja-JP" sz="1200">
              <a:latin typeface="Times" panose="02020603050405020304" pitchFamily="18" charset="0"/>
              <a:ea typeface="Osaka"/>
            </a:endParaRPr>
          </a:p>
        </p:txBody>
      </p:sp>
      <p:sp>
        <p:nvSpPr>
          <p:cNvPr id="167942" name="正方形/長方形 11">
            <a:extLst>
              <a:ext uri="{FF2B5EF4-FFF2-40B4-BE49-F238E27FC236}">
                <a16:creationId xmlns:a16="http://schemas.microsoft.com/office/drawing/2014/main" id="{2B265DE4-D523-4AC0-BD53-066E1E39D02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167943" name="正方形/長方形 11">
            <a:extLst>
              <a:ext uri="{FF2B5EF4-FFF2-40B4-BE49-F238E27FC236}">
                <a16:creationId xmlns:a16="http://schemas.microsoft.com/office/drawing/2014/main" id="{48565A79-A435-4E5D-80C8-46EA5B4BF5D9}"/>
              </a:ext>
            </a:extLst>
          </p:cNvPr>
          <p:cNvSpPr>
            <a:spLocks noChangeArrowheads="1"/>
          </p:cNvSpPr>
          <p:nvPr/>
        </p:nvSpPr>
        <p:spPr bwMode="auto">
          <a:xfrm>
            <a:off x="488950" y="5516563"/>
            <a:ext cx="8064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入力作業データの途中保存</a:t>
            </a:r>
            <a:r>
              <a:rPr lang="en-US" altLang="ja-JP" sz="1200">
                <a:latin typeface="Times" panose="02020603050405020304" pitchFamily="18" charset="0"/>
                <a:ea typeface="Osaka"/>
              </a:rPr>
              <a:t>】</a:t>
            </a:r>
            <a:r>
              <a:rPr lang="en-US" altLang="ja-JP" sz="1200">
                <a:solidFill>
                  <a:srgbClr val="FF0000"/>
                </a:solidFill>
                <a:latin typeface="Times" panose="02020603050405020304" pitchFamily="18" charset="0"/>
                <a:ea typeface="Osaka"/>
              </a:rPr>
              <a:t>※</a:t>
            </a:r>
            <a:r>
              <a:rPr lang="ja-JP" altLang="en-US" sz="1200">
                <a:solidFill>
                  <a:srgbClr val="FF0000"/>
                </a:solidFill>
                <a:latin typeface="Times" panose="02020603050405020304" pitchFamily="18" charset="0"/>
                <a:ea typeface="Osaka"/>
              </a:rPr>
              <a:t>作成から</a:t>
            </a:r>
            <a:r>
              <a:rPr lang="en-US" altLang="ja-JP" sz="1200">
                <a:solidFill>
                  <a:srgbClr val="FF0000"/>
                </a:solidFill>
                <a:latin typeface="Times" panose="02020603050405020304" pitchFamily="18" charset="0"/>
                <a:ea typeface="Osaka"/>
              </a:rPr>
              <a:t>60</a:t>
            </a:r>
            <a:r>
              <a:rPr lang="ja-JP" altLang="en-US" sz="1200">
                <a:solidFill>
                  <a:srgbClr val="FF0000"/>
                </a:solidFill>
                <a:latin typeface="Times" panose="02020603050405020304" pitchFamily="18" charset="0"/>
                <a:ea typeface="Osaka"/>
              </a:rPr>
              <a:t>日間保存されます。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・「署名者確認に進む」をクリックすると、本画面の入力内容が途中保存されます。後日、途中保存されたデータから更新手続きを再開することができます。 「署名者確認に進む」をクリックせずに別画面に移動したりログアウトしたりすると、入力（変更）内容が反映されませんのでご注意ください。</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・途中保存データは「申請キャンセル」をクリックすることで削除されます。</a:t>
            </a:r>
            <a:endParaRPr lang="en-US" altLang="ja-JP" sz="1200">
              <a:latin typeface="Times" panose="02020603050405020304" pitchFamily="18" charset="0"/>
              <a:ea typeface="Osaka"/>
            </a:endParaRPr>
          </a:p>
        </p:txBody>
      </p:sp>
      <p:pic>
        <p:nvPicPr>
          <p:cNvPr id="167944" name="図 12">
            <a:extLst>
              <a:ext uri="{FF2B5EF4-FFF2-40B4-BE49-F238E27FC236}">
                <a16:creationId xmlns:a16="http://schemas.microsoft.com/office/drawing/2014/main" id="{E2C93E03-A0B5-47B6-B85E-EA5DFDCDA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5106988"/>
            <a:ext cx="57404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四角形: 角を丸くする 13">
            <a:extLst>
              <a:ext uri="{FF2B5EF4-FFF2-40B4-BE49-F238E27FC236}">
                <a16:creationId xmlns:a16="http://schemas.microsoft.com/office/drawing/2014/main" id="{9CCD227F-6B5A-44AA-8DF3-23440CFF8C38}"/>
              </a:ext>
            </a:extLst>
          </p:cNvPr>
          <p:cNvSpPr/>
          <p:nvPr/>
        </p:nvSpPr>
        <p:spPr>
          <a:xfrm>
            <a:off x="3062288" y="5114925"/>
            <a:ext cx="906462" cy="247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167946" name="図 14" descr="コンピューターのスクリーンショット&#10;&#10;自動的に生成された説明">
            <a:extLst>
              <a:ext uri="{FF2B5EF4-FFF2-40B4-BE49-F238E27FC236}">
                <a16:creationId xmlns:a16="http://schemas.microsoft.com/office/drawing/2014/main" id="{E88852E3-D1FE-4914-A16D-BE534B5FD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1484313"/>
            <a:ext cx="5740400"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スライド番号プレースホルダー 3">
            <a:extLst>
              <a:ext uri="{FF2B5EF4-FFF2-40B4-BE49-F238E27FC236}">
                <a16:creationId xmlns:a16="http://schemas.microsoft.com/office/drawing/2014/main" id="{600F0B36-7F32-4436-A330-404E261AAEFE}"/>
              </a:ext>
            </a:extLst>
          </p:cNvPr>
          <p:cNvSpPr>
            <a:spLocks noGrp="1"/>
          </p:cNvSpPr>
          <p:nvPr>
            <p:ph type="sldNum" sz="quarter" idx="10"/>
          </p:nvPr>
        </p:nvSpPr>
        <p:spPr>
          <a:xfrm>
            <a:off x="9205913" y="6667500"/>
            <a:ext cx="306387" cy="144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817DC8F-2881-4392-A9E0-C90A78599A34}" type="slidenum">
              <a:rPr lang="en-US" altLang="ja-JP" sz="1000" smtClean="0">
                <a:ea typeface="Osaka"/>
              </a:rPr>
              <a:pPr>
                <a:spcBef>
                  <a:spcPct val="0"/>
                </a:spcBef>
                <a:buClrTx/>
                <a:buFontTx/>
                <a:buNone/>
              </a:pPr>
              <a:t>86</a:t>
            </a:fld>
            <a:endParaRPr lang="en-US" altLang="ja-JP" sz="1000">
              <a:ea typeface="Osaka"/>
            </a:endParaRPr>
          </a:p>
        </p:txBody>
      </p:sp>
      <p:sp>
        <p:nvSpPr>
          <p:cNvPr id="169987" name="テキスト ボックス 11">
            <a:extLst>
              <a:ext uri="{FF2B5EF4-FFF2-40B4-BE49-F238E27FC236}">
                <a16:creationId xmlns:a16="http://schemas.microsoft.com/office/drawing/2014/main" id="{7AFF8327-9EEE-4EF9-8453-F8A9C45CB152}"/>
              </a:ext>
            </a:extLst>
          </p:cNvPr>
          <p:cNvSpPr txBox="1">
            <a:spLocks noChangeArrowheads="1"/>
          </p:cNvSpPr>
          <p:nvPr/>
        </p:nvSpPr>
        <p:spPr bwMode="auto">
          <a:xfrm>
            <a:off x="-77788" y="839788"/>
            <a:ext cx="5935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（２）更新②署名者の追加・変更・削除</a:t>
            </a:r>
          </a:p>
        </p:txBody>
      </p:sp>
      <p:sp>
        <p:nvSpPr>
          <p:cNvPr id="169988" name="Rectangle 2">
            <a:extLst>
              <a:ext uri="{FF2B5EF4-FFF2-40B4-BE49-F238E27FC236}">
                <a16:creationId xmlns:a16="http://schemas.microsoft.com/office/drawing/2014/main" id="{64473DFF-39FD-4B7F-8826-31D33BE843A5}"/>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69989" name="正方形/長方形 11">
            <a:extLst>
              <a:ext uri="{FF2B5EF4-FFF2-40B4-BE49-F238E27FC236}">
                <a16:creationId xmlns:a16="http://schemas.microsoft.com/office/drawing/2014/main" id="{142AD7E4-D352-4CE3-8056-F7DDD38A541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pic>
        <p:nvPicPr>
          <p:cNvPr id="169990" name="図 20">
            <a:extLst>
              <a:ext uri="{FF2B5EF4-FFF2-40B4-BE49-F238E27FC236}">
                <a16:creationId xmlns:a16="http://schemas.microsoft.com/office/drawing/2014/main" id="{20233E13-C150-4073-BEEE-52C719736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3429000"/>
            <a:ext cx="943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1" name="図 21" descr="スクリーンショットの画面&#10;&#10;自動的に生成された説明">
            <a:extLst>
              <a:ext uri="{FF2B5EF4-FFF2-40B4-BE49-F238E27FC236}">
                <a16:creationId xmlns:a16="http://schemas.microsoft.com/office/drawing/2014/main" id="{3F69A801-93CA-4F84-82FD-9386D0903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888" y="4110038"/>
            <a:ext cx="29305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2" name="図 22">
            <a:extLst>
              <a:ext uri="{FF2B5EF4-FFF2-40B4-BE49-F238E27FC236}">
                <a16:creationId xmlns:a16="http://schemas.microsoft.com/office/drawing/2014/main" id="{35A2E0F5-F58B-4C78-AC48-49FECA97D6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517650"/>
            <a:ext cx="94329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3" name="正方形/長方形 11">
            <a:extLst>
              <a:ext uri="{FF2B5EF4-FFF2-40B4-BE49-F238E27FC236}">
                <a16:creationId xmlns:a16="http://schemas.microsoft.com/office/drawing/2014/main" id="{C5028804-99F8-44E7-A570-AD8D8964D42B}"/>
              </a:ext>
            </a:extLst>
          </p:cNvPr>
          <p:cNvSpPr>
            <a:spLocks noChangeArrowheads="1"/>
          </p:cNvSpPr>
          <p:nvPr/>
        </p:nvSpPr>
        <p:spPr bwMode="auto">
          <a:xfrm>
            <a:off x="55563" y="3860800"/>
            <a:ext cx="655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・登録済の署名者の一覧が表示されます。本画面では、以下の手続きを行うことができます</a:t>
            </a:r>
            <a:endParaRPr lang="en-US" altLang="ja-JP" sz="1200">
              <a:latin typeface="Times" panose="02020603050405020304" pitchFamily="18" charset="0"/>
              <a:ea typeface="Osaka"/>
            </a:endParaRPr>
          </a:p>
        </p:txBody>
      </p:sp>
      <p:sp>
        <p:nvSpPr>
          <p:cNvPr id="29" name="四角形: 角を丸くする 28">
            <a:extLst>
              <a:ext uri="{FF2B5EF4-FFF2-40B4-BE49-F238E27FC236}">
                <a16:creationId xmlns:a16="http://schemas.microsoft.com/office/drawing/2014/main" id="{2B74B97D-ACE0-4F0F-87AC-7F44B8130872}"/>
              </a:ext>
            </a:extLst>
          </p:cNvPr>
          <p:cNvSpPr/>
          <p:nvPr/>
        </p:nvSpPr>
        <p:spPr>
          <a:xfrm>
            <a:off x="8012113" y="2239963"/>
            <a:ext cx="622300" cy="12493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30" name="直線矢印コネクタ 29">
            <a:extLst>
              <a:ext uri="{FF2B5EF4-FFF2-40B4-BE49-F238E27FC236}">
                <a16:creationId xmlns:a16="http://schemas.microsoft.com/office/drawing/2014/main" id="{443F883E-9EEC-4EDE-8E93-1B55E5BC5FB1}"/>
              </a:ext>
            </a:extLst>
          </p:cNvPr>
          <p:cNvCxnSpPr>
            <a:cxnSpLocks/>
          </p:cNvCxnSpPr>
          <p:nvPr/>
        </p:nvCxnSpPr>
        <p:spPr>
          <a:xfrm>
            <a:off x="8323263" y="1412875"/>
            <a:ext cx="3175" cy="7667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9996" name="正方形/長方形 16">
            <a:extLst>
              <a:ext uri="{FF2B5EF4-FFF2-40B4-BE49-F238E27FC236}">
                <a16:creationId xmlns:a16="http://schemas.microsoft.com/office/drawing/2014/main" id="{461BFF3A-54CC-4E8A-8370-CD7CED185281}"/>
              </a:ext>
            </a:extLst>
          </p:cNvPr>
          <p:cNvSpPr>
            <a:spLocks noChangeArrowheads="1"/>
          </p:cNvSpPr>
          <p:nvPr/>
        </p:nvSpPr>
        <p:spPr bwMode="auto">
          <a:xfrm>
            <a:off x="5313363" y="1208088"/>
            <a:ext cx="452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追加、変更、削除を行うと「申請区分」の欄に反映されます。</a:t>
            </a:r>
            <a:endParaRPr lang="en-US" altLang="ja-JP" sz="1200">
              <a:latin typeface="Times" panose="02020603050405020304" pitchFamily="18" charset="0"/>
              <a:ea typeface="Osaka"/>
            </a:endParaRPr>
          </a:p>
        </p:txBody>
      </p:sp>
      <p:sp>
        <p:nvSpPr>
          <p:cNvPr id="33" name="四角形: 角を丸くする 32">
            <a:extLst>
              <a:ext uri="{FF2B5EF4-FFF2-40B4-BE49-F238E27FC236}">
                <a16:creationId xmlns:a16="http://schemas.microsoft.com/office/drawing/2014/main" id="{3DFBA277-000E-4007-9193-4FCBA001552C}"/>
              </a:ext>
            </a:extLst>
          </p:cNvPr>
          <p:cNvSpPr/>
          <p:nvPr/>
        </p:nvSpPr>
        <p:spPr>
          <a:xfrm>
            <a:off x="8747125" y="2819400"/>
            <a:ext cx="388938" cy="2508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34" name="直線矢印コネクタ 33">
            <a:extLst>
              <a:ext uri="{FF2B5EF4-FFF2-40B4-BE49-F238E27FC236}">
                <a16:creationId xmlns:a16="http://schemas.microsoft.com/office/drawing/2014/main" id="{6D8E3E20-09F9-4FE6-9E0F-7E03EEE1E8F1}"/>
              </a:ext>
            </a:extLst>
          </p:cNvPr>
          <p:cNvCxnSpPr>
            <a:cxnSpLocks/>
          </p:cNvCxnSpPr>
          <p:nvPr/>
        </p:nvCxnSpPr>
        <p:spPr>
          <a:xfrm>
            <a:off x="9417050" y="2492375"/>
            <a:ext cx="0" cy="16033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四角形: 角を丸くする 34">
            <a:extLst>
              <a:ext uri="{FF2B5EF4-FFF2-40B4-BE49-F238E27FC236}">
                <a16:creationId xmlns:a16="http://schemas.microsoft.com/office/drawing/2014/main" id="{28BED94D-84C4-471F-BA00-AE30CFCF40DA}"/>
              </a:ext>
            </a:extLst>
          </p:cNvPr>
          <p:cNvSpPr/>
          <p:nvPr/>
        </p:nvSpPr>
        <p:spPr>
          <a:xfrm>
            <a:off x="8770938" y="2081213"/>
            <a:ext cx="790575" cy="304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36" name="直線矢印コネクタ 35">
            <a:extLst>
              <a:ext uri="{FF2B5EF4-FFF2-40B4-BE49-F238E27FC236}">
                <a16:creationId xmlns:a16="http://schemas.microsoft.com/office/drawing/2014/main" id="{B0295D2F-66AA-471E-B081-0FF5C248E540}"/>
              </a:ext>
            </a:extLst>
          </p:cNvPr>
          <p:cNvCxnSpPr>
            <a:cxnSpLocks/>
          </p:cNvCxnSpPr>
          <p:nvPr/>
        </p:nvCxnSpPr>
        <p:spPr>
          <a:xfrm>
            <a:off x="8967788" y="3168650"/>
            <a:ext cx="0" cy="939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四角形: 角を丸くする 36">
            <a:extLst>
              <a:ext uri="{FF2B5EF4-FFF2-40B4-BE49-F238E27FC236}">
                <a16:creationId xmlns:a16="http://schemas.microsoft.com/office/drawing/2014/main" id="{8F5A2532-4518-459F-9045-9638E10764A5}"/>
              </a:ext>
            </a:extLst>
          </p:cNvPr>
          <p:cNvSpPr/>
          <p:nvPr/>
        </p:nvSpPr>
        <p:spPr>
          <a:xfrm>
            <a:off x="7689850" y="5535613"/>
            <a:ext cx="323850" cy="2143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38" name="直線矢印コネクタ 37">
            <a:extLst>
              <a:ext uri="{FF2B5EF4-FFF2-40B4-BE49-F238E27FC236}">
                <a16:creationId xmlns:a16="http://schemas.microsoft.com/office/drawing/2014/main" id="{2260FF09-25F3-4179-AF54-294C514896BB}"/>
              </a:ext>
            </a:extLst>
          </p:cNvPr>
          <p:cNvCxnSpPr>
            <a:cxnSpLocks/>
          </p:cNvCxnSpPr>
          <p:nvPr/>
        </p:nvCxnSpPr>
        <p:spPr>
          <a:xfrm flipH="1" flipV="1">
            <a:off x="7848600" y="5748338"/>
            <a:ext cx="3175" cy="2778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16">
            <a:extLst>
              <a:ext uri="{FF2B5EF4-FFF2-40B4-BE49-F238E27FC236}">
                <a16:creationId xmlns:a16="http://schemas.microsoft.com/office/drawing/2014/main" id="{F61239ED-0D78-43BB-8CC0-AB2A22ABEDEE}"/>
              </a:ext>
            </a:extLst>
          </p:cNvPr>
          <p:cNvSpPr>
            <a:spLocks noChangeArrowheads="1"/>
          </p:cNvSpPr>
          <p:nvPr/>
        </p:nvSpPr>
        <p:spPr bwMode="auto">
          <a:xfrm>
            <a:off x="6762750" y="6021388"/>
            <a:ext cx="3230563" cy="576262"/>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050" dirty="0">
                <a:latin typeface="Times" panose="02020603050405020304" pitchFamily="18" charset="0"/>
                <a:ea typeface="Osaka"/>
              </a:rPr>
              <a:t>【</a:t>
            </a:r>
            <a:r>
              <a:rPr lang="ja-JP" altLang="en-US" sz="1050" dirty="0">
                <a:latin typeface="Times" panose="02020603050405020304" pitchFamily="18" charset="0"/>
                <a:ea typeface="Osaka"/>
              </a:rPr>
              <a:t>入力データの途中保存</a:t>
            </a:r>
            <a:r>
              <a:rPr lang="en-US" altLang="ja-JP" sz="1050" dirty="0">
                <a:latin typeface="Times" panose="02020603050405020304" pitchFamily="18" charset="0"/>
                <a:ea typeface="Osaka"/>
              </a:rPr>
              <a:t>】</a:t>
            </a:r>
          </a:p>
          <a:p>
            <a:pPr>
              <a:spcBef>
                <a:spcPct val="0"/>
              </a:spcBef>
              <a:buClrTx/>
              <a:buFontTx/>
              <a:buNone/>
              <a:defRPr/>
            </a:pPr>
            <a:r>
              <a:rPr lang="ja-JP" altLang="en-US" sz="1050" dirty="0">
                <a:latin typeface="Times" panose="02020603050405020304" pitchFamily="18" charset="0"/>
                <a:ea typeface="Osaka"/>
              </a:rPr>
              <a:t>更新ボタンをクリックするタイミングで、作業中のデータが途中保存されます。</a:t>
            </a:r>
            <a:endParaRPr lang="en-US" altLang="ja-JP" sz="1050" dirty="0">
              <a:latin typeface="Times" panose="02020603050405020304" pitchFamily="18" charset="0"/>
              <a:ea typeface="Osaka"/>
            </a:endParaRPr>
          </a:p>
        </p:txBody>
      </p:sp>
      <p:sp>
        <p:nvSpPr>
          <p:cNvPr id="170004" name="正方形/長方形 11">
            <a:extLst>
              <a:ext uri="{FF2B5EF4-FFF2-40B4-BE49-F238E27FC236}">
                <a16:creationId xmlns:a16="http://schemas.microsoft.com/office/drawing/2014/main" id="{DDA543F6-7011-48E3-8EDC-96D1F0FC30F5}"/>
              </a:ext>
            </a:extLst>
          </p:cNvPr>
          <p:cNvSpPr>
            <a:spLocks noChangeArrowheads="1"/>
          </p:cNvSpPr>
          <p:nvPr/>
        </p:nvSpPr>
        <p:spPr bwMode="auto">
          <a:xfrm>
            <a:off x="39688" y="6609159"/>
            <a:ext cx="7000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・手続き完了後（手続き不要なら何もせず）、「「必要書類の印刷」に進む」をクリックします</a:t>
            </a:r>
            <a:endParaRPr lang="en-US" altLang="ja-JP" sz="1200">
              <a:latin typeface="Times" panose="02020603050405020304" pitchFamily="18" charset="0"/>
              <a:ea typeface="Osaka"/>
            </a:endParaRPr>
          </a:p>
        </p:txBody>
      </p:sp>
      <p:graphicFrame>
        <p:nvGraphicFramePr>
          <p:cNvPr id="41" name="表 2">
            <a:extLst>
              <a:ext uri="{FF2B5EF4-FFF2-40B4-BE49-F238E27FC236}">
                <a16:creationId xmlns:a16="http://schemas.microsoft.com/office/drawing/2014/main" id="{06ED0FA6-1988-451B-9247-83F358007270}"/>
              </a:ext>
            </a:extLst>
          </p:cNvPr>
          <p:cNvGraphicFramePr>
            <a:graphicFrameLocks noGrp="1"/>
          </p:cNvGraphicFramePr>
          <p:nvPr>
            <p:extLst>
              <p:ext uri="{D42A27DB-BD31-4B8C-83A1-F6EECF244321}">
                <p14:modId xmlns:p14="http://schemas.microsoft.com/office/powerpoint/2010/main" val="4281226124"/>
              </p:ext>
            </p:extLst>
          </p:nvPr>
        </p:nvGraphicFramePr>
        <p:xfrm>
          <a:off x="128588" y="4114800"/>
          <a:ext cx="6553200" cy="2490788"/>
        </p:xfrm>
        <a:graphic>
          <a:graphicData uri="http://schemas.openxmlformats.org/drawingml/2006/table">
            <a:tbl>
              <a:tblPr firstRow="1" bandRow="1">
                <a:tableStyleId>{5C22544A-7EE6-4342-B048-85BDC9FD1C3A}</a:tableStyleId>
              </a:tblPr>
              <a:tblGrid>
                <a:gridCol w="4032447">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720553">
                  <a:extLst>
                    <a:ext uri="{9D8B030D-6E8A-4147-A177-3AD203B41FA5}">
                      <a16:colId xmlns:a16="http://schemas.microsoft.com/office/drawing/2014/main" val="20002"/>
                    </a:ext>
                  </a:extLst>
                </a:gridCol>
              </a:tblGrid>
              <a:tr h="251307">
                <a:tc>
                  <a:txBody>
                    <a:bodyPr/>
                    <a:lstStyle/>
                    <a:p>
                      <a:pPr algn="ctr"/>
                      <a:r>
                        <a:rPr kumimoji="1" lang="ja-JP" altLang="en-US" sz="1000" dirty="0"/>
                        <a:t>手続きの内容</a:t>
                      </a:r>
                    </a:p>
                  </a:txBody>
                  <a:tcPr marT="45693" marB="45693"/>
                </a:tc>
                <a:tc>
                  <a:txBody>
                    <a:bodyPr/>
                    <a:lstStyle/>
                    <a:p>
                      <a:pPr algn="ctr"/>
                      <a:r>
                        <a:rPr kumimoji="1" lang="ja-JP" altLang="en-US" sz="1000" dirty="0"/>
                        <a:t>システム操作</a:t>
                      </a:r>
                    </a:p>
                  </a:txBody>
                  <a:tcPr marT="45693" marB="45693"/>
                </a:tc>
                <a:tc>
                  <a:txBody>
                    <a:bodyPr/>
                    <a:lstStyle/>
                    <a:p>
                      <a:pPr algn="ctr"/>
                      <a:r>
                        <a:rPr kumimoji="1" lang="ja-JP" altLang="en-US" sz="1000" dirty="0"/>
                        <a:t>申請区分</a:t>
                      </a:r>
                    </a:p>
                  </a:txBody>
                  <a:tcPr marT="45693" marB="45693"/>
                </a:tc>
                <a:extLst>
                  <a:ext uri="{0D108BD9-81ED-4DB2-BD59-A6C34878D82A}">
                    <a16:rowId xmlns:a16="http://schemas.microsoft.com/office/drawing/2014/main" val="10000"/>
                  </a:ext>
                </a:extLst>
              </a:tr>
              <a:tr h="411232">
                <a:tc>
                  <a:txBody>
                    <a:bodyPr/>
                    <a:lstStyle/>
                    <a:p>
                      <a:r>
                        <a:rPr kumimoji="1" lang="ja-JP" altLang="en-US" sz="1000" dirty="0"/>
                        <a:t>署名者の追加</a:t>
                      </a:r>
                    </a:p>
                  </a:txBody>
                  <a:tcPr marT="45693" marB="45693"/>
                </a:tc>
                <a:tc>
                  <a:txBody>
                    <a:bodyPr/>
                    <a:lstStyle/>
                    <a:p>
                      <a:r>
                        <a:rPr kumimoji="1" lang="ja-JP" altLang="en-US" sz="1000" dirty="0"/>
                        <a:t>「署名者追加」ボタンをクリックして入力</a:t>
                      </a:r>
                    </a:p>
                  </a:txBody>
                  <a:tcPr marT="45693" marB="45693"/>
                </a:tc>
                <a:tc>
                  <a:txBody>
                    <a:bodyPr/>
                    <a:lstStyle/>
                    <a:p>
                      <a:r>
                        <a:rPr kumimoji="1" lang="ja-JP" altLang="en-US" sz="1000" dirty="0"/>
                        <a:t>追加</a:t>
                      </a:r>
                    </a:p>
                  </a:txBody>
                  <a:tcPr marT="45693" marB="45693"/>
                </a:tc>
                <a:extLst>
                  <a:ext uri="{0D108BD9-81ED-4DB2-BD59-A6C34878D82A}">
                    <a16:rowId xmlns:a16="http://schemas.microsoft.com/office/drawing/2014/main" val="10001"/>
                  </a:ext>
                </a:extLst>
              </a:tr>
              <a:tr h="853386">
                <a:tc>
                  <a:txBody>
                    <a:bodyPr/>
                    <a:lstStyle/>
                    <a:p>
                      <a:r>
                        <a:rPr kumimoji="1" lang="ja-JP" altLang="en-US" sz="1000" dirty="0"/>
                        <a:t>署名者の登録内容変更（</a:t>
                      </a:r>
                      <a:r>
                        <a:rPr kumimoji="1" lang="ja-JP" altLang="en-US" sz="1000" b="1" dirty="0"/>
                        <a:t>役職、</a:t>
                      </a:r>
                      <a:r>
                        <a:rPr kumimoji="1" lang="en-US" altLang="ja-JP" sz="1000" b="1" dirty="0"/>
                        <a:t>E-Mail</a:t>
                      </a:r>
                      <a:r>
                        <a:rPr kumimoji="1" lang="ja-JP" altLang="en-US" sz="1000" b="1" dirty="0"/>
                        <a:t>のみ変更可</a:t>
                      </a:r>
                      <a:r>
                        <a:rPr kumimoji="1" lang="ja-JP" altLang="en-US" sz="1000" dirty="0"/>
                        <a:t>）</a:t>
                      </a:r>
                      <a:endParaRPr kumimoji="1" lang="en-US" altLang="ja-JP" sz="1000" dirty="0"/>
                    </a:p>
                    <a:p>
                      <a:r>
                        <a:rPr kumimoji="1" lang="en-US" altLang="ja-JP" sz="1000" dirty="0"/>
                        <a:t>※</a:t>
                      </a:r>
                      <a:r>
                        <a:rPr kumimoji="1" lang="ja-JP" altLang="en-US" sz="1000" dirty="0"/>
                        <a:t>他者への</a:t>
                      </a:r>
                      <a:r>
                        <a:rPr kumimoji="1" lang="en-US" altLang="ja-JP" sz="1000" dirty="0"/>
                        <a:t>ID</a:t>
                      </a:r>
                      <a:r>
                        <a:rPr kumimoji="1" lang="ja-JP" altLang="en-US" sz="1000" dirty="0"/>
                        <a:t>引継ぎ</a:t>
                      </a:r>
                      <a:r>
                        <a:rPr kumimoji="1" lang="ja-JP" altLang="en-US" sz="1000" dirty="0">
                          <a:solidFill>
                            <a:srgbClr val="FF0000"/>
                          </a:solidFill>
                        </a:rPr>
                        <a:t>（使い回し）</a:t>
                      </a:r>
                      <a:r>
                        <a:rPr kumimoji="1" lang="ja-JP" altLang="en-US" sz="1000" dirty="0"/>
                        <a:t>を</a:t>
                      </a:r>
                      <a:r>
                        <a:rPr kumimoji="1" lang="ja-JP" altLang="en-US" sz="1000" dirty="0">
                          <a:latin typeface="+mn-lt"/>
                        </a:rPr>
                        <a:t>避けるため、氏名とサイン形状の変更は認めておりません。</a:t>
                      </a:r>
                      <a:r>
                        <a:rPr lang="ja-JP" altLang="en-US" sz="1000" dirty="0">
                          <a:latin typeface="ＭＳ ゴシック" panose="020B0609070205080204" pitchFamily="49" charset="-128"/>
                          <a:ea typeface="ＭＳ ゴシック" panose="020B0609070205080204" pitchFamily="49" charset="-128"/>
                        </a:rPr>
                        <a:t>氏名・サイン形状を変更する場合は、登録済のユーザー</a:t>
                      </a:r>
                      <a:r>
                        <a:rPr lang="en-US" altLang="ja-JP" sz="1000" dirty="0">
                          <a:latin typeface="ＭＳ ゴシック" panose="020B0609070205080204" pitchFamily="49" charset="-128"/>
                          <a:ea typeface="ＭＳ ゴシック" panose="020B0609070205080204" pitchFamily="49" charset="-128"/>
                        </a:rPr>
                        <a:t>ID</a:t>
                      </a:r>
                      <a:r>
                        <a:rPr lang="ja-JP" altLang="en-US" sz="1000" dirty="0">
                          <a:latin typeface="ＭＳ ゴシック" panose="020B0609070205080204" pitchFamily="49" charset="-128"/>
                          <a:ea typeface="ＭＳ ゴシック" panose="020B0609070205080204" pitchFamily="49" charset="-128"/>
                        </a:rPr>
                        <a:t>を停止したうえで、署名者の追加を行ってください。なお、サイン形状については、更新のタイミングでは改めて登録が必要になります。</a:t>
                      </a:r>
                      <a:endParaRPr kumimoji="1" lang="ja-JP" altLang="en-US" sz="1000" dirty="0">
                        <a:latin typeface="ＭＳ ゴシック" panose="020B0609070205080204" pitchFamily="49" charset="-128"/>
                        <a:ea typeface="ＭＳ ゴシック" panose="020B0609070205080204" pitchFamily="49" charset="-128"/>
                      </a:endParaRPr>
                    </a:p>
                  </a:txBody>
                  <a:tcPr marT="45693" marB="45693"/>
                </a:tc>
                <a:tc>
                  <a:txBody>
                    <a:bodyPr/>
                    <a:lstStyle/>
                    <a:p>
                      <a:r>
                        <a:rPr kumimoji="1" lang="ja-JP" altLang="en-US" sz="1000" dirty="0"/>
                        <a:t>「修正」ボタンをクリックし、登録内容を修正</a:t>
                      </a:r>
                    </a:p>
                  </a:txBody>
                  <a:tcPr marT="45693" marB="45693"/>
                </a:tc>
                <a:tc>
                  <a:txBody>
                    <a:bodyPr/>
                    <a:lstStyle/>
                    <a:p>
                      <a:r>
                        <a:rPr kumimoji="1" lang="ja-JP" altLang="en-US" sz="1000" dirty="0"/>
                        <a:t>変更</a:t>
                      </a:r>
                    </a:p>
                  </a:txBody>
                  <a:tcPr marT="45693" marB="45693"/>
                </a:tc>
                <a:extLst>
                  <a:ext uri="{0D108BD9-81ED-4DB2-BD59-A6C34878D82A}">
                    <a16:rowId xmlns:a16="http://schemas.microsoft.com/office/drawing/2014/main" val="10002"/>
                  </a:ext>
                </a:extLst>
              </a:tr>
              <a:tr h="571156">
                <a:tc>
                  <a:txBody>
                    <a:bodyPr/>
                    <a:lstStyle/>
                    <a:p>
                      <a:r>
                        <a:rPr kumimoji="1" lang="ja-JP" altLang="en-US" sz="1000" dirty="0"/>
                        <a:t>ユーザー</a:t>
                      </a:r>
                      <a:r>
                        <a:rPr kumimoji="1" lang="en-US" altLang="ja-JP" sz="1000" dirty="0"/>
                        <a:t>ID</a:t>
                      </a:r>
                      <a:r>
                        <a:rPr kumimoji="1" lang="ja-JP" altLang="en-US" sz="1000" dirty="0"/>
                        <a:t>の停止</a:t>
                      </a:r>
                      <a:endParaRPr kumimoji="1" lang="en-US" altLang="ja-JP" sz="1000" dirty="0"/>
                    </a:p>
                    <a:p>
                      <a:r>
                        <a:rPr kumimoji="1" lang="en-US" altLang="ja-JP" sz="1000" dirty="0"/>
                        <a:t>※</a:t>
                      </a:r>
                      <a:r>
                        <a:rPr kumimoji="1" lang="ja-JP" altLang="en-US" sz="1000" dirty="0"/>
                        <a:t>担当者の異動や氏名・サイン形状変更により、登録済</a:t>
                      </a:r>
                      <a:r>
                        <a:rPr kumimoji="1" lang="en-US" altLang="ja-JP" sz="1000" dirty="0"/>
                        <a:t>ID</a:t>
                      </a:r>
                      <a:r>
                        <a:rPr kumimoji="1" lang="ja-JP" altLang="en-US" sz="1000" dirty="0"/>
                        <a:t>を使えないようにする</a:t>
                      </a:r>
                    </a:p>
                  </a:txBody>
                  <a:tcPr marT="45693" marB="45693"/>
                </a:tc>
                <a:tc>
                  <a:txBody>
                    <a:bodyPr/>
                    <a:lstStyle/>
                    <a:p>
                      <a:r>
                        <a:rPr kumimoji="1" lang="ja-JP" altLang="en-US" sz="1000" dirty="0"/>
                        <a:t>「削除」ボタンをクリック</a:t>
                      </a:r>
                    </a:p>
                  </a:txBody>
                  <a:tcPr marT="45693" marB="45693"/>
                </a:tc>
                <a:tc>
                  <a:txBody>
                    <a:bodyPr/>
                    <a:lstStyle/>
                    <a:p>
                      <a:r>
                        <a:rPr kumimoji="1" lang="ja-JP" altLang="en-US" sz="1000" dirty="0"/>
                        <a:t>削除</a:t>
                      </a:r>
                    </a:p>
                  </a:txBody>
                  <a:tcPr marT="45693" marB="45693"/>
                </a:tc>
                <a:extLst>
                  <a:ext uri="{0D108BD9-81ED-4DB2-BD59-A6C34878D82A}">
                    <a16:rowId xmlns:a16="http://schemas.microsoft.com/office/drawing/2014/main" val="10003"/>
                  </a:ext>
                </a:extLst>
              </a:tr>
              <a:tr h="251307">
                <a:tc>
                  <a:txBody>
                    <a:bodyPr/>
                    <a:lstStyle/>
                    <a:p>
                      <a:r>
                        <a:rPr kumimoji="1" lang="ja-JP" altLang="en-US" sz="1000" dirty="0"/>
                        <a:t>ユーザー</a:t>
                      </a:r>
                      <a:r>
                        <a:rPr kumimoji="1" lang="en-US" altLang="ja-JP" sz="1000" dirty="0"/>
                        <a:t>ID</a:t>
                      </a:r>
                      <a:r>
                        <a:rPr kumimoji="1" lang="ja-JP" altLang="en-US" sz="1000" dirty="0"/>
                        <a:t>の継続（登録内容の変更なしの場合）</a:t>
                      </a:r>
                    </a:p>
                  </a:txBody>
                  <a:tcPr marT="45693" marB="45693"/>
                </a:tc>
                <a:tc>
                  <a:txBody>
                    <a:bodyPr/>
                    <a:lstStyle/>
                    <a:p>
                      <a:r>
                        <a:rPr kumimoji="1" lang="ja-JP" altLang="en-US" sz="1000" dirty="0"/>
                        <a:t>不要</a:t>
                      </a:r>
                    </a:p>
                  </a:txBody>
                  <a:tcPr marT="45693" marB="45693"/>
                </a:tc>
                <a:tc>
                  <a:txBody>
                    <a:bodyPr/>
                    <a:lstStyle/>
                    <a:p>
                      <a:r>
                        <a:rPr kumimoji="1" lang="ja-JP" altLang="en-US" sz="1000" dirty="0"/>
                        <a:t>空欄</a:t>
                      </a:r>
                    </a:p>
                  </a:txBody>
                  <a:tcPr marT="45693" marB="45693"/>
                </a:tc>
                <a:extLst>
                  <a:ext uri="{0D108BD9-81ED-4DB2-BD59-A6C34878D82A}">
                    <a16:rowId xmlns:a16="http://schemas.microsoft.com/office/drawing/2014/main" val="10004"/>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図 2">
            <a:extLst>
              <a:ext uri="{FF2B5EF4-FFF2-40B4-BE49-F238E27FC236}">
                <a16:creationId xmlns:a16="http://schemas.microsoft.com/office/drawing/2014/main" id="{7CED24C4-0CCC-420E-BC7B-8FAB6E311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3036888"/>
            <a:ext cx="5675313" cy="32718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2035" name="スライド番号プレースホルダー 3">
            <a:extLst>
              <a:ext uri="{FF2B5EF4-FFF2-40B4-BE49-F238E27FC236}">
                <a16:creationId xmlns:a16="http://schemas.microsoft.com/office/drawing/2014/main" id="{E723BBF4-E7D6-4915-A29D-02A9C0B6E8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221226-853A-4E0D-8900-6342248379C8}" type="slidenum">
              <a:rPr lang="en-US" altLang="ja-JP" sz="1000" smtClean="0">
                <a:ea typeface="Osaka"/>
              </a:rPr>
              <a:pPr>
                <a:spcBef>
                  <a:spcPct val="0"/>
                </a:spcBef>
                <a:buClrTx/>
                <a:buFontTx/>
                <a:buNone/>
              </a:pPr>
              <a:t>87</a:t>
            </a:fld>
            <a:endParaRPr lang="en-US" altLang="ja-JP" sz="1000">
              <a:ea typeface="Osaka"/>
            </a:endParaRPr>
          </a:p>
        </p:txBody>
      </p:sp>
      <p:sp>
        <p:nvSpPr>
          <p:cNvPr id="172036" name="テキスト ボックス 11">
            <a:extLst>
              <a:ext uri="{FF2B5EF4-FFF2-40B4-BE49-F238E27FC236}">
                <a16:creationId xmlns:a16="http://schemas.microsoft.com/office/drawing/2014/main" id="{159E5EFB-11FA-4EAC-B67B-45B4088DDAA8}"/>
              </a:ext>
            </a:extLst>
          </p:cNvPr>
          <p:cNvSpPr txBox="1">
            <a:spLocks noChangeArrowheads="1"/>
          </p:cNvSpPr>
          <p:nvPr/>
        </p:nvSpPr>
        <p:spPr bwMode="auto">
          <a:xfrm>
            <a:off x="57150" y="950913"/>
            <a:ext cx="5526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（２）更新③登録書類の印刷・提出</a:t>
            </a:r>
          </a:p>
        </p:txBody>
      </p:sp>
      <p:sp>
        <p:nvSpPr>
          <p:cNvPr id="172037" name="Rectangle 2">
            <a:extLst>
              <a:ext uri="{FF2B5EF4-FFF2-40B4-BE49-F238E27FC236}">
                <a16:creationId xmlns:a16="http://schemas.microsoft.com/office/drawing/2014/main" id="{A5A833FA-B33D-4C30-8239-E3ACEE890E5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7" name="四角形: 角を丸くする 6">
            <a:extLst>
              <a:ext uri="{FF2B5EF4-FFF2-40B4-BE49-F238E27FC236}">
                <a16:creationId xmlns:a16="http://schemas.microsoft.com/office/drawing/2014/main" id="{C8B8FFC5-5504-4BB2-BDEF-27218C177E6E}"/>
              </a:ext>
            </a:extLst>
          </p:cNvPr>
          <p:cNvSpPr/>
          <p:nvPr/>
        </p:nvSpPr>
        <p:spPr>
          <a:xfrm>
            <a:off x="3741738" y="4189413"/>
            <a:ext cx="1439862" cy="12969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72039" name="正方形/長方形 7">
            <a:extLst>
              <a:ext uri="{FF2B5EF4-FFF2-40B4-BE49-F238E27FC236}">
                <a16:creationId xmlns:a16="http://schemas.microsoft.com/office/drawing/2014/main" id="{7290E104-E608-451C-B8EA-92BA81DC29CC}"/>
              </a:ext>
            </a:extLst>
          </p:cNvPr>
          <p:cNvSpPr>
            <a:spLocks noChangeArrowheads="1"/>
          </p:cNvSpPr>
          <p:nvPr/>
        </p:nvSpPr>
        <p:spPr bwMode="auto">
          <a:xfrm>
            <a:off x="166688" y="1468438"/>
            <a:ext cx="96821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・誓約書、業態内容届、署名届を印刷します。</a:t>
            </a:r>
            <a:endParaRPr lang="en-US" altLang="ja-JP" sz="1200" dirty="0">
              <a:latin typeface="Times" panose="02020603050405020304" pitchFamily="18" charset="0"/>
              <a:ea typeface="Osaka"/>
            </a:endParaRPr>
          </a:p>
          <a:p>
            <a:pPr>
              <a:spcBef>
                <a:spcPct val="0"/>
              </a:spcBef>
              <a:buClrTx/>
              <a:buFont typeface="Osaka"/>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登録種別（申請者／代行業者／申請者かつ代行業者）を変更する場合は誓約書も提出が必要になるので、印刷してください。</a:t>
            </a:r>
            <a:endParaRPr lang="en-US" altLang="ja-JP" sz="1200" dirty="0">
              <a:latin typeface="Times" panose="02020603050405020304" pitchFamily="18" charset="0"/>
              <a:ea typeface="Osaka"/>
            </a:endParaRPr>
          </a:p>
          <a:p>
            <a:pPr>
              <a:spcBef>
                <a:spcPct val="0"/>
              </a:spcBef>
              <a:buClrTx/>
              <a:buFont typeface="Osaka"/>
              <a:buNone/>
            </a:pPr>
            <a:endParaRPr lang="en-US" altLang="ja-JP" sz="1200" dirty="0">
              <a:latin typeface="Times" panose="02020603050405020304" pitchFamily="18" charset="0"/>
              <a:ea typeface="Osaka"/>
            </a:endParaRPr>
          </a:p>
          <a:p>
            <a:pPr>
              <a:spcBef>
                <a:spcPct val="0"/>
              </a:spcBef>
              <a:buClrTx/>
              <a:buFont typeface="Osaka"/>
              <a:buNone/>
            </a:pPr>
            <a:r>
              <a:rPr lang="ja-JP" altLang="en-US" sz="1200" dirty="0">
                <a:latin typeface="Times" panose="02020603050405020304" pitchFamily="18" charset="0"/>
                <a:ea typeface="Osaka"/>
              </a:rPr>
              <a:t>・署名者（ユーザーＩＤ）の新規追加がある場合、署名届に肉筆サインが必要になります。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・登録済（継続）の署名者（ユーザーＩＤ）についても、改めて署名届に肉筆サインが必要になります。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・印刷した書類のうち誓約書に押印のうえ、登録先商工会議所に提出します。</a:t>
            </a:r>
            <a:endParaRPr lang="en-US" altLang="ja-JP" sz="1200" dirty="0">
              <a:latin typeface="Times" panose="02020603050405020304" pitchFamily="18" charset="0"/>
              <a:ea typeface="Osaka"/>
            </a:endParaRPr>
          </a:p>
        </p:txBody>
      </p:sp>
      <p:sp>
        <p:nvSpPr>
          <p:cNvPr id="172040" name="正方形/長方形 9">
            <a:extLst>
              <a:ext uri="{FF2B5EF4-FFF2-40B4-BE49-F238E27FC236}">
                <a16:creationId xmlns:a16="http://schemas.microsoft.com/office/drawing/2014/main" id="{53FCF731-6E28-4304-ACF8-D159FE5433C2}"/>
              </a:ext>
            </a:extLst>
          </p:cNvPr>
          <p:cNvSpPr>
            <a:spLocks noChangeArrowheads="1"/>
          </p:cNvSpPr>
          <p:nvPr/>
        </p:nvSpPr>
        <p:spPr bwMode="auto">
          <a:xfrm>
            <a:off x="1987550" y="6308725"/>
            <a:ext cx="4316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注意事項</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・新規登録時と同様の典拠書類が必要になります。</a:t>
            </a:r>
            <a:endParaRPr lang="en-US" altLang="ja-JP" sz="1200">
              <a:latin typeface="Times" panose="02020603050405020304" pitchFamily="18" charset="0"/>
              <a:ea typeface="Osaka"/>
            </a:endParaRPr>
          </a:p>
        </p:txBody>
      </p:sp>
      <p:sp>
        <p:nvSpPr>
          <p:cNvPr id="172041" name="正方形/長方形 11">
            <a:extLst>
              <a:ext uri="{FF2B5EF4-FFF2-40B4-BE49-F238E27FC236}">
                <a16:creationId xmlns:a16="http://schemas.microsoft.com/office/drawing/2014/main" id="{D7382862-3E0C-49AA-9CC3-A60D8175A58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2">
            <a:extLst>
              <a:ext uri="{FF2B5EF4-FFF2-40B4-BE49-F238E27FC236}">
                <a16:creationId xmlns:a16="http://schemas.microsoft.com/office/drawing/2014/main" id="{01627805-C942-434E-855F-F36B83BA3D34}"/>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７</a:t>
            </a:r>
            <a:r>
              <a:rPr lang="zh-TW" altLang="en-US" sz="5000">
                <a:solidFill>
                  <a:schemeClr val="tx1"/>
                </a:solidFill>
              </a:rPr>
              <a:t>．</a:t>
            </a:r>
            <a:r>
              <a:rPr lang="ja-JP" altLang="en-US" sz="5000">
                <a:solidFill>
                  <a:schemeClr val="tx1"/>
                </a:solidFill>
              </a:rPr>
              <a:t>ユーザー設定</a:t>
            </a:r>
          </a:p>
        </p:txBody>
      </p:sp>
      <p:sp>
        <p:nvSpPr>
          <p:cNvPr id="174083" name="スライド番号プレースホルダー 3">
            <a:extLst>
              <a:ext uri="{FF2B5EF4-FFF2-40B4-BE49-F238E27FC236}">
                <a16:creationId xmlns:a16="http://schemas.microsoft.com/office/drawing/2014/main" id="{E6082662-3E12-4655-B983-BC2DDE506B04}"/>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055D838-39C1-4F42-B152-398A40607D40}" type="slidenum">
              <a:rPr lang="en-US" altLang="ja-JP" sz="1000">
                <a:ea typeface="Osaka"/>
              </a:rPr>
              <a:pPr algn="ctr" eaLnBrk="1" hangingPunct="1">
                <a:spcBef>
                  <a:spcPct val="0"/>
                </a:spcBef>
                <a:buClrTx/>
                <a:buFontTx/>
                <a:buNone/>
              </a:pPr>
              <a:t>88</a:t>
            </a:fld>
            <a:endParaRPr lang="en-US" altLang="ja-JP" sz="1000">
              <a:ea typeface="Osak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8" descr="テキスト&#10;&#10;自動的に生成された説明">
            <a:extLst>
              <a:ext uri="{FF2B5EF4-FFF2-40B4-BE49-F238E27FC236}">
                <a16:creationId xmlns:a16="http://schemas.microsoft.com/office/drawing/2014/main" id="{642890E1-9B1A-4D27-BCA7-BB3988D9F2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2663" y="1412875"/>
            <a:ext cx="4552950" cy="5162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7" name="スライド番号プレースホルダー 3">
            <a:extLst>
              <a:ext uri="{FF2B5EF4-FFF2-40B4-BE49-F238E27FC236}">
                <a16:creationId xmlns:a16="http://schemas.microsoft.com/office/drawing/2014/main" id="{D8DA3AF2-38BE-4146-AEFA-242C2A16F35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FCE0F59-1274-487E-9531-E7E6B3F2ED17}" type="slidenum">
              <a:rPr lang="en-US" altLang="ja-JP" sz="1000" smtClean="0">
                <a:ea typeface="Osaka"/>
              </a:rPr>
              <a:pPr>
                <a:spcBef>
                  <a:spcPct val="0"/>
                </a:spcBef>
                <a:buClrTx/>
                <a:buFontTx/>
                <a:buNone/>
              </a:pPr>
              <a:t>8</a:t>
            </a:fld>
            <a:endParaRPr lang="en-US" altLang="ja-JP" sz="1000">
              <a:ea typeface="Osaka"/>
            </a:endParaRPr>
          </a:p>
        </p:txBody>
      </p:sp>
      <p:sp>
        <p:nvSpPr>
          <p:cNvPr id="21508" name="テキスト ボックス 11">
            <a:extLst>
              <a:ext uri="{FF2B5EF4-FFF2-40B4-BE49-F238E27FC236}">
                <a16:creationId xmlns:a16="http://schemas.microsoft.com/office/drawing/2014/main" id="{47869B26-A3FC-4E61-8963-C9B935EECF5F}"/>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（１）貿易登録の申請ページにアクセス</a:t>
            </a:r>
            <a:endParaRPr lang="ja-JP" altLang="en-US" u="sng">
              <a:solidFill>
                <a:srgbClr val="FF0000"/>
              </a:solidFill>
              <a:latin typeface="Times" panose="02020603050405020304" pitchFamily="18" charset="0"/>
              <a:ea typeface="Osaka"/>
            </a:endParaRPr>
          </a:p>
        </p:txBody>
      </p:sp>
      <p:sp>
        <p:nvSpPr>
          <p:cNvPr id="21509" name="Rectangle 2">
            <a:extLst>
              <a:ext uri="{FF2B5EF4-FFF2-40B4-BE49-F238E27FC236}">
                <a16:creationId xmlns:a16="http://schemas.microsoft.com/office/drawing/2014/main" id="{5C309876-5F8B-4898-8CEC-9686FE67901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21510" name="正方形/長方形 8">
            <a:extLst>
              <a:ext uri="{FF2B5EF4-FFF2-40B4-BE49-F238E27FC236}">
                <a16:creationId xmlns:a16="http://schemas.microsoft.com/office/drawing/2014/main" id="{6B7D1074-572E-473F-904B-C6236B049319}"/>
              </a:ext>
            </a:extLst>
          </p:cNvPr>
          <p:cNvSpPr>
            <a:spLocks noChangeArrowheads="1"/>
          </p:cNvSpPr>
          <p:nvPr/>
        </p:nvSpPr>
        <p:spPr bwMode="auto">
          <a:xfrm>
            <a:off x="57150" y="1557338"/>
            <a:ext cx="460851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貿易登録のご案内ページで記入いただいたメールアドレス宛に、右図のメール（タイトル：貿易登録申請手続きのご案内）が届きます。</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・（１）貿易登録先商工会議所にお間違いがないか、再度ご</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確認ください。</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・貿易登録では（２）貿易登録手数料（消費税込み）に記載</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されている手数料が発生します。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・（１）、（２）の確認後、「（３）貿易登録の申請」に記</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載されているＵＲＬをクリックして貿易登録の申請手続き　</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を開始します。</a:t>
            </a: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ＵＲＬには有効期間があります（</a:t>
            </a:r>
            <a:r>
              <a:rPr lang="en-US" altLang="ja-JP" sz="1200">
                <a:latin typeface="Times" panose="02020603050405020304" pitchFamily="18" charset="0"/>
                <a:ea typeface="Osaka"/>
              </a:rPr>
              <a:t>60</a:t>
            </a:r>
            <a:r>
              <a:rPr lang="ja-JP" altLang="en-US" sz="1200">
                <a:latin typeface="Times" panose="02020603050405020304" pitchFamily="18" charset="0"/>
                <a:ea typeface="Osaka"/>
              </a:rPr>
              <a:t>日間）。</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有効期間を過ぎた場合、登録申請ページから再度、</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手続いただく必要があります。</a:t>
            </a:r>
          </a:p>
        </p:txBody>
      </p:sp>
      <p:sp>
        <p:nvSpPr>
          <p:cNvPr id="21511" name="正方形/長方形 1">
            <a:extLst>
              <a:ext uri="{FF2B5EF4-FFF2-40B4-BE49-F238E27FC236}">
                <a16:creationId xmlns:a16="http://schemas.microsoft.com/office/drawing/2014/main" id="{28A884C3-2975-4FFC-8EC8-246685C3D979}"/>
              </a:ext>
            </a:extLst>
          </p:cNvPr>
          <p:cNvSpPr>
            <a:spLocks noChangeArrowheads="1"/>
          </p:cNvSpPr>
          <p:nvPr/>
        </p:nvSpPr>
        <p:spPr bwMode="auto">
          <a:xfrm>
            <a:off x="704850" y="5768975"/>
            <a:ext cx="3168650" cy="83026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注意事項</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・貿易登録手数料の支払いはオンライン決　</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済に対応しておりません。支払い方法は</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申請先の商工会議所にご確認ください。</a:t>
            </a:r>
            <a:endParaRPr lang="en-US" altLang="ja-JP" sz="1200">
              <a:latin typeface="Times" panose="02020603050405020304" pitchFamily="18" charset="0"/>
              <a:ea typeface="Osaka"/>
            </a:endParaRPr>
          </a:p>
        </p:txBody>
      </p:sp>
      <p:sp>
        <p:nvSpPr>
          <p:cNvPr id="15" name="四角形: 角を丸くする 14">
            <a:extLst>
              <a:ext uri="{FF2B5EF4-FFF2-40B4-BE49-F238E27FC236}">
                <a16:creationId xmlns:a16="http://schemas.microsoft.com/office/drawing/2014/main" id="{85157E79-4B4B-4F0B-AE5D-76F21CFDD714}"/>
              </a:ext>
            </a:extLst>
          </p:cNvPr>
          <p:cNvSpPr/>
          <p:nvPr/>
        </p:nvSpPr>
        <p:spPr>
          <a:xfrm>
            <a:off x="4668838" y="5902325"/>
            <a:ext cx="4819650" cy="24923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スライド番号プレースホルダー 3">
            <a:extLst>
              <a:ext uri="{FF2B5EF4-FFF2-40B4-BE49-F238E27FC236}">
                <a16:creationId xmlns:a16="http://schemas.microsoft.com/office/drawing/2014/main" id="{D92C226E-00F6-4B9F-8DC5-FA73BF2805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9534F53-6D60-460D-A1C1-476E99A851BC}" type="slidenum">
              <a:rPr lang="en-US" altLang="ja-JP" sz="1000" smtClean="0">
                <a:ea typeface="Osaka"/>
              </a:rPr>
              <a:pPr>
                <a:spcBef>
                  <a:spcPct val="0"/>
                </a:spcBef>
                <a:buClrTx/>
                <a:buFontTx/>
                <a:buNone/>
              </a:pPr>
              <a:t>89</a:t>
            </a:fld>
            <a:endParaRPr lang="en-US" altLang="ja-JP" sz="1000">
              <a:ea typeface="Osaka"/>
            </a:endParaRPr>
          </a:p>
        </p:txBody>
      </p:sp>
      <p:sp>
        <p:nvSpPr>
          <p:cNvPr id="176132" name="Rectangle 2">
            <a:extLst>
              <a:ext uri="{FF2B5EF4-FFF2-40B4-BE49-F238E27FC236}">
                <a16:creationId xmlns:a16="http://schemas.microsoft.com/office/drawing/2014/main" id="{3F0B0EFF-BD65-43FC-9430-679F275B131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７．ユーザー設定</a:t>
            </a:r>
          </a:p>
        </p:txBody>
      </p:sp>
      <p:sp>
        <p:nvSpPr>
          <p:cNvPr id="176133" name="テキスト ボックス 11">
            <a:extLst>
              <a:ext uri="{FF2B5EF4-FFF2-40B4-BE49-F238E27FC236}">
                <a16:creationId xmlns:a16="http://schemas.microsoft.com/office/drawing/2014/main" id="{20F657D3-1666-48C7-BB57-F4E3C56AD063}"/>
              </a:ext>
            </a:extLst>
          </p:cNvPr>
          <p:cNvSpPr txBox="1">
            <a:spLocks noChangeArrowheads="1"/>
          </p:cNvSpPr>
          <p:nvPr/>
        </p:nvSpPr>
        <p:spPr bwMode="auto">
          <a:xfrm>
            <a:off x="128588" y="908050"/>
            <a:ext cx="9577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Times" panose="02020603050405020304" pitchFamily="18" charset="0"/>
                <a:ea typeface="Osaka"/>
              </a:rPr>
              <a:t>（１）パスワード変更</a:t>
            </a:r>
            <a:endParaRPr lang="en-US" altLang="ja-JP" sz="1800">
              <a:latin typeface="Times" panose="02020603050405020304" pitchFamily="18" charset="0"/>
              <a:ea typeface="Osaka"/>
            </a:endParaRPr>
          </a:p>
          <a:p>
            <a:pPr>
              <a:spcBef>
                <a:spcPct val="0"/>
              </a:spcBef>
              <a:buClrTx/>
              <a:buFontTx/>
              <a:buNone/>
            </a:pPr>
            <a:r>
              <a:rPr lang="ja-JP" altLang="en-US" sz="1800">
                <a:latin typeface="Times" panose="02020603050405020304" pitchFamily="18" charset="0"/>
                <a:ea typeface="Osaka"/>
              </a:rPr>
              <a:t>・メインメニューの「パスワード変更」から、本システムのログインパスワードを変更することができます。</a:t>
            </a:r>
          </a:p>
        </p:txBody>
      </p:sp>
      <p:sp>
        <p:nvSpPr>
          <p:cNvPr id="176134" name="正方形/長方形 11">
            <a:extLst>
              <a:ext uri="{FF2B5EF4-FFF2-40B4-BE49-F238E27FC236}">
                <a16:creationId xmlns:a16="http://schemas.microsoft.com/office/drawing/2014/main" id="{105A1B47-4BA0-42AE-A072-0E627532FADE}"/>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76136" name="テキスト ボックス 11">
            <a:extLst>
              <a:ext uri="{FF2B5EF4-FFF2-40B4-BE49-F238E27FC236}">
                <a16:creationId xmlns:a16="http://schemas.microsoft.com/office/drawing/2014/main" id="{B37A0BF6-24AC-4148-9865-75F0DEB6B3CA}"/>
              </a:ext>
            </a:extLst>
          </p:cNvPr>
          <p:cNvSpPr txBox="1">
            <a:spLocks noChangeArrowheads="1"/>
          </p:cNvSpPr>
          <p:nvPr/>
        </p:nvSpPr>
        <p:spPr bwMode="auto">
          <a:xfrm>
            <a:off x="196850" y="5641975"/>
            <a:ext cx="9347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ユーザーＩＤのパスワードが分からなくなってしまった場合、貴社の管理者ＩＤでログインして確認することができます。貴社の管理者にご確認ください。</a:t>
            </a:r>
            <a:endParaRPr lang="en-US" altLang="ja-JP" sz="1400">
              <a:latin typeface="Times" panose="02020603050405020304" pitchFamily="18" charset="0"/>
              <a:ea typeface="Osaka"/>
            </a:endParaRPr>
          </a:p>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管理者ＩＤが不明の場合、貿易登録証の再発行が必要となりますので、商工会議所にお問合せください。</a:t>
            </a:r>
          </a:p>
        </p:txBody>
      </p:sp>
      <p:pic>
        <p:nvPicPr>
          <p:cNvPr id="3" name="図 2">
            <a:extLst>
              <a:ext uri="{FF2B5EF4-FFF2-40B4-BE49-F238E27FC236}">
                <a16:creationId xmlns:a16="http://schemas.microsoft.com/office/drawing/2014/main" id="{66124291-1628-4C17-8BEB-7FC9406D0FE7}"/>
              </a:ext>
            </a:extLst>
          </p:cNvPr>
          <p:cNvPicPr>
            <a:picLocks noChangeAspect="1"/>
          </p:cNvPicPr>
          <p:nvPr/>
        </p:nvPicPr>
        <p:blipFill>
          <a:blip r:embed="rId3"/>
          <a:stretch>
            <a:fillRect/>
          </a:stretch>
        </p:blipFill>
        <p:spPr>
          <a:xfrm>
            <a:off x="320291" y="1828175"/>
            <a:ext cx="6321152" cy="3684329"/>
          </a:xfrm>
          <a:prstGeom prst="rect">
            <a:avLst/>
          </a:prstGeom>
        </p:spPr>
      </p:pic>
      <p:sp>
        <p:nvSpPr>
          <p:cNvPr id="17" name="四角形: 角を丸くする 16">
            <a:extLst>
              <a:ext uri="{FF2B5EF4-FFF2-40B4-BE49-F238E27FC236}">
                <a16:creationId xmlns:a16="http://schemas.microsoft.com/office/drawing/2014/main" id="{966BDC10-BF56-4A5E-A156-92EB3EA2B24A}"/>
              </a:ext>
            </a:extLst>
          </p:cNvPr>
          <p:cNvSpPr/>
          <p:nvPr/>
        </p:nvSpPr>
        <p:spPr>
          <a:xfrm>
            <a:off x="272480" y="4665316"/>
            <a:ext cx="1625985" cy="9239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20" name="直線矢印コネクタ 19">
            <a:extLst>
              <a:ext uri="{FF2B5EF4-FFF2-40B4-BE49-F238E27FC236}">
                <a16:creationId xmlns:a16="http://schemas.microsoft.com/office/drawing/2014/main" id="{D22EE3AD-CAE5-4AE2-B6D2-0FE6AFBE0F81}"/>
              </a:ext>
            </a:extLst>
          </p:cNvPr>
          <p:cNvCxnSpPr>
            <a:cxnSpLocks/>
          </p:cNvCxnSpPr>
          <p:nvPr/>
        </p:nvCxnSpPr>
        <p:spPr>
          <a:xfrm>
            <a:off x="1898465" y="5157192"/>
            <a:ext cx="445153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6139" name="図 2" descr="スクリーンショットの画面&#10;&#10;自動的に生成された説明">
            <a:extLst>
              <a:ext uri="{FF2B5EF4-FFF2-40B4-BE49-F238E27FC236}">
                <a16:creationId xmlns:a16="http://schemas.microsoft.com/office/drawing/2014/main" id="{E5E00EE7-2156-46BB-AE1F-E6CF021360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3350" y="3860800"/>
            <a:ext cx="3240088" cy="1511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 name="四角形: 角を丸くする 22">
            <a:extLst>
              <a:ext uri="{FF2B5EF4-FFF2-40B4-BE49-F238E27FC236}">
                <a16:creationId xmlns:a16="http://schemas.microsoft.com/office/drawing/2014/main" id="{CC0363BE-3718-4511-9EA0-198D543FA2F3}"/>
              </a:ext>
            </a:extLst>
          </p:cNvPr>
          <p:cNvSpPr/>
          <p:nvPr/>
        </p:nvSpPr>
        <p:spPr>
          <a:xfrm>
            <a:off x="6404098" y="3752850"/>
            <a:ext cx="3373438" cy="17208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2">
            <a:extLst>
              <a:ext uri="{FF2B5EF4-FFF2-40B4-BE49-F238E27FC236}">
                <a16:creationId xmlns:a16="http://schemas.microsoft.com/office/drawing/2014/main" id="{0F0D5B4A-9830-4C2C-980A-41695B36168A}"/>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８</a:t>
            </a:r>
            <a:r>
              <a:rPr lang="zh-TW" altLang="en-US" sz="5000">
                <a:solidFill>
                  <a:schemeClr val="tx1"/>
                </a:solidFill>
              </a:rPr>
              <a:t>．</a:t>
            </a:r>
            <a:r>
              <a:rPr lang="ja-JP" altLang="en-US" sz="5000">
                <a:solidFill>
                  <a:schemeClr val="tx1"/>
                </a:solidFill>
              </a:rPr>
              <a:t>リファレンスシステム</a:t>
            </a:r>
          </a:p>
        </p:txBody>
      </p:sp>
      <p:sp>
        <p:nvSpPr>
          <p:cNvPr id="178179" name="スライド番号プレースホルダー 3">
            <a:extLst>
              <a:ext uri="{FF2B5EF4-FFF2-40B4-BE49-F238E27FC236}">
                <a16:creationId xmlns:a16="http://schemas.microsoft.com/office/drawing/2014/main" id="{E11B5817-CF73-40D0-8924-800BDB46BBA5}"/>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32A8FEC-D10F-413C-9041-C8DB67EB458B}" type="slidenum">
              <a:rPr lang="en-US" altLang="ja-JP" sz="1000">
                <a:ea typeface="Osaka"/>
              </a:rPr>
              <a:pPr algn="ctr" eaLnBrk="1" hangingPunct="1">
                <a:spcBef>
                  <a:spcPct val="0"/>
                </a:spcBef>
                <a:buClrTx/>
                <a:buFontTx/>
                <a:buNone/>
              </a:pPr>
              <a:t>90</a:t>
            </a:fld>
            <a:endParaRPr lang="en-US" altLang="ja-JP" sz="1000">
              <a:ea typeface="Osaka"/>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スライド番号プレースホルダー 3">
            <a:extLst>
              <a:ext uri="{FF2B5EF4-FFF2-40B4-BE49-F238E27FC236}">
                <a16:creationId xmlns:a16="http://schemas.microsoft.com/office/drawing/2014/main" id="{04EFC689-36F0-4D25-96DD-04E4B7F527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A9AE883-1D74-4C62-A245-6B93557B1AF2}" type="slidenum">
              <a:rPr lang="en-US" altLang="ja-JP" sz="1000" smtClean="0">
                <a:ea typeface="Osaka"/>
              </a:rPr>
              <a:pPr>
                <a:spcBef>
                  <a:spcPct val="0"/>
                </a:spcBef>
                <a:buClrTx/>
                <a:buFontTx/>
                <a:buNone/>
              </a:pPr>
              <a:t>91</a:t>
            </a:fld>
            <a:endParaRPr lang="en-US" altLang="ja-JP" sz="1000">
              <a:ea typeface="Osaka"/>
            </a:endParaRPr>
          </a:p>
        </p:txBody>
      </p:sp>
      <p:sp>
        <p:nvSpPr>
          <p:cNvPr id="180228" name="Rectangle 2">
            <a:extLst>
              <a:ext uri="{FF2B5EF4-FFF2-40B4-BE49-F238E27FC236}">
                <a16:creationId xmlns:a16="http://schemas.microsoft.com/office/drawing/2014/main" id="{5630CEF5-B456-486B-B041-B8FE580584D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８．その他（リファレンスシステム）</a:t>
            </a:r>
          </a:p>
        </p:txBody>
      </p:sp>
      <p:sp>
        <p:nvSpPr>
          <p:cNvPr id="180229" name="テキスト ボックス 11">
            <a:extLst>
              <a:ext uri="{FF2B5EF4-FFF2-40B4-BE49-F238E27FC236}">
                <a16:creationId xmlns:a16="http://schemas.microsoft.com/office/drawing/2014/main" id="{C34683BE-EE98-4C2D-AD26-6E7EE0C2D9E7}"/>
              </a:ext>
            </a:extLst>
          </p:cNvPr>
          <p:cNvSpPr txBox="1">
            <a:spLocks noChangeArrowheads="1"/>
          </p:cNvSpPr>
          <p:nvPr/>
        </p:nvSpPr>
        <p:spPr bwMode="auto">
          <a:xfrm>
            <a:off x="128588" y="908050"/>
            <a:ext cx="878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Times" panose="02020603050405020304" pitchFamily="18" charset="0"/>
                <a:ea typeface="Osaka"/>
              </a:rPr>
              <a:t>輸入国の税関や輸入者は、受け取った証明書の真正性を確認することができます。</a:t>
            </a:r>
          </a:p>
        </p:txBody>
      </p:sp>
      <p:sp>
        <p:nvSpPr>
          <p:cNvPr id="37" name="正方形/長方形 11">
            <a:extLst>
              <a:ext uri="{FF2B5EF4-FFF2-40B4-BE49-F238E27FC236}">
                <a16:creationId xmlns:a16="http://schemas.microsoft.com/office/drawing/2014/main" id="{8EB2152D-C243-42B7-8A9F-63D9509C980C}"/>
              </a:ext>
            </a:extLst>
          </p:cNvPr>
          <p:cNvSpPr>
            <a:spLocks noChangeArrowheads="1"/>
          </p:cNvSpPr>
          <p:nvPr/>
        </p:nvSpPr>
        <p:spPr bwMode="auto">
          <a:xfrm>
            <a:off x="4050871" y="2751672"/>
            <a:ext cx="1982788" cy="738188"/>
          </a:xfrm>
          <a:prstGeom prst="rect">
            <a:avLst/>
          </a:prstGeom>
          <a:noFill/>
          <a:ln w="9525">
            <a:no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Times" panose="02020603050405020304" pitchFamily="18" charset="0"/>
                <a:ea typeface="Osaka"/>
              </a:rPr>
              <a:t>①証明番号、証明書発行日、</a:t>
            </a:r>
            <a:endParaRPr lang="en-US" altLang="ja-JP" sz="1050" dirty="0">
              <a:latin typeface="Times" panose="02020603050405020304" pitchFamily="18" charset="0"/>
              <a:ea typeface="Osaka"/>
            </a:endParaRPr>
          </a:p>
          <a:p>
            <a:pPr>
              <a:spcBef>
                <a:spcPct val="0"/>
              </a:spcBef>
              <a:buClrTx/>
              <a:buFontTx/>
              <a:buNone/>
              <a:defRPr/>
            </a:pPr>
            <a:r>
              <a:rPr lang="ja-JP" altLang="en-US" sz="1050" dirty="0">
                <a:latin typeface="Times" panose="02020603050405020304" pitchFamily="18" charset="0"/>
                <a:ea typeface="Osaka"/>
              </a:rPr>
              <a:t>　</a:t>
            </a:r>
            <a:r>
              <a:rPr lang="en-US" altLang="ja-JP" sz="1050" dirty="0">
                <a:latin typeface="Times" panose="02020603050405020304" pitchFamily="18" charset="0"/>
                <a:ea typeface="Osaka"/>
              </a:rPr>
              <a:t>Access Code</a:t>
            </a:r>
            <a:r>
              <a:rPr lang="ja-JP" altLang="en-US" sz="1050" dirty="0">
                <a:latin typeface="Times" panose="02020603050405020304" pitchFamily="18" charset="0"/>
                <a:ea typeface="Osaka"/>
              </a:rPr>
              <a:t>の入力</a:t>
            </a:r>
            <a:endParaRPr lang="en-US" altLang="ja-JP" sz="1050" dirty="0">
              <a:latin typeface="Times" panose="02020603050405020304" pitchFamily="18" charset="0"/>
              <a:ea typeface="Osaka"/>
            </a:endParaRPr>
          </a:p>
          <a:p>
            <a:pPr>
              <a:spcBef>
                <a:spcPct val="0"/>
              </a:spcBef>
              <a:buClrTx/>
              <a:buFontTx/>
              <a:buNone/>
              <a:defRPr/>
            </a:pPr>
            <a:r>
              <a:rPr lang="ja-JP" altLang="en-US" sz="1050" dirty="0">
                <a:latin typeface="Times" panose="02020603050405020304" pitchFamily="18" charset="0"/>
                <a:ea typeface="Osaka"/>
              </a:rPr>
              <a:t>　　　　　</a:t>
            </a:r>
            <a:r>
              <a:rPr lang="en-US" altLang="ja-JP" sz="1050" dirty="0">
                <a:latin typeface="Times" panose="02020603050405020304" pitchFamily="18" charset="0"/>
                <a:ea typeface="Osaka"/>
              </a:rPr>
              <a:t>or</a:t>
            </a:r>
          </a:p>
          <a:p>
            <a:pPr>
              <a:spcBef>
                <a:spcPct val="0"/>
              </a:spcBef>
              <a:buClrTx/>
              <a:buFontTx/>
              <a:buNone/>
              <a:defRPr/>
            </a:pPr>
            <a:r>
              <a:rPr lang="ja-JP" altLang="en-US" sz="1050" dirty="0">
                <a:latin typeface="Times" panose="02020603050405020304" pitchFamily="18" charset="0"/>
                <a:ea typeface="Osaka"/>
              </a:rPr>
              <a:t>②</a:t>
            </a:r>
            <a:r>
              <a:rPr lang="en-US" altLang="ja-JP" sz="1050" dirty="0">
                <a:latin typeface="Times" panose="02020603050405020304" pitchFamily="18" charset="0"/>
                <a:ea typeface="Osaka"/>
              </a:rPr>
              <a:t>QR</a:t>
            </a:r>
            <a:r>
              <a:rPr lang="ja-JP" altLang="en-US" sz="1050" dirty="0">
                <a:latin typeface="Times" panose="02020603050405020304" pitchFamily="18" charset="0"/>
                <a:ea typeface="Osaka"/>
              </a:rPr>
              <a:t>コード読み取り</a:t>
            </a:r>
            <a:endParaRPr lang="en-US" altLang="ja-JP" sz="1050" dirty="0">
              <a:latin typeface="Times" panose="02020603050405020304" pitchFamily="18" charset="0"/>
              <a:ea typeface="Osaka"/>
            </a:endParaRPr>
          </a:p>
        </p:txBody>
      </p:sp>
      <p:pic>
        <p:nvPicPr>
          <p:cNvPr id="7" name="図 6">
            <a:extLst>
              <a:ext uri="{FF2B5EF4-FFF2-40B4-BE49-F238E27FC236}">
                <a16:creationId xmlns:a16="http://schemas.microsoft.com/office/drawing/2014/main" id="{EF8D5A0A-C5EA-414F-8C92-545267DFBCB7}"/>
              </a:ext>
            </a:extLst>
          </p:cNvPr>
          <p:cNvPicPr>
            <a:picLocks noChangeAspect="1"/>
          </p:cNvPicPr>
          <p:nvPr/>
        </p:nvPicPr>
        <p:blipFill>
          <a:blip r:embed="rId3"/>
          <a:stretch>
            <a:fillRect/>
          </a:stretch>
        </p:blipFill>
        <p:spPr>
          <a:xfrm>
            <a:off x="416496" y="1350228"/>
            <a:ext cx="3536950" cy="5247124"/>
          </a:xfrm>
          <a:prstGeom prst="rect">
            <a:avLst/>
          </a:prstGeom>
        </p:spPr>
      </p:pic>
      <p:sp>
        <p:nvSpPr>
          <p:cNvPr id="31" name="四角形: 角を丸くする 30">
            <a:extLst>
              <a:ext uri="{FF2B5EF4-FFF2-40B4-BE49-F238E27FC236}">
                <a16:creationId xmlns:a16="http://schemas.microsoft.com/office/drawing/2014/main" id="{4ED5BABA-28F5-46B2-BDA1-DE463E3ACDEA}"/>
              </a:ext>
            </a:extLst>
          </p:cNvPr>
          <p:cNvSpPr/>
          <p:nvPr/>
        </p:nvSpPr>
        <p:spPr>
          <a:xfrm>
            <a:off x="1856656" y="6169099"/>
            <a:ext cx="2016224" cy="5002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33" name="直線矢印コネクタ 32">
            <a:extLst>
              <a:ext uri="{FF2B5EF4-FFF2-40B4-BE49-F238E27FC236}">
                <a16:creationId xmlns:a16="http://schemas.microsoft.com/office/drawing/2014/main" id="{F1D59336-DBFC-4101-B285-B1A5DDD01599}"/>
              </a:ext>
            </a:extLst>
          </p:cNvPr>
          <p:cNvCxnSpPr>
            <a:cxnSpLocks/>
          </p:cNvCxnSpPr>
          <p:nvPr/>
        </p:nvCxnSpPr>
        <p:spPr>
          <a:xfrm flipV="1">
            <a:off x="3120306" y="4221088"/>
            <a:ext cx="2768798" cy="1944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1B3EB401-78B1-4983-B423-237ACED0A1EF}"/>
              </a:ext>
            </a:extLst>
          </p:cNvPr>
          <p:cNvPicPr>
            <a:picLocks noChangeAspect="1"/>
          </p:cNvPicPr>
          <p:nvPr/>
        </p:nvPicPr>
        <p:blipFill>
          <a:blip r:embed="rId4"/>
          <a:stretch>
            <a:fillRect/>
          </a:stretch>
        </p:blipFill>
        <p:spPr>
          <a:xfrm>
            <a:off x="5889104" y="1352381"/>
            <a:ext cx="3910484" cy="3789040"/>
          </a:xfrm>
          <a:prstGeom prst="rect">
            <a:avLst/>
          </a:prstGeom>
        </p:spPr>
      </p:pic>
    </p:spTree>
  </p:cSld>
  <p:clrMapOvr>
    <a:masterClrMapping/>
  </p:clrMapOvr>
</p:sld>
</file>

<file path=ppt/theme/theme1.xml><?xml version="1.0" encoding="utf-8"?>
<a:theme xmlns:a="http://schemas.openxmlformats.org/drawingml/2006/main" name="新しいプレゼンテーショ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新しいプレゼンテーション">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noFill/>
        </a:ln>
      </a:spPr>
      <a:bodyPr rtlCol="0" anchor="ctr"/>
      <a:lstStyle>
        <a:defPP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56476</TotalTime>
  <Words>12299</Words>
  <Application>Microsoft Office PowerPoint</Application>
  <PresentationFormat>A4 210 x 297 mm</PresentationFormat>
  <Paragraphs>1427</Paragraphs>
  <Slides>92</Slides>
  <Notes>85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92</vt:i4>
      </vt:variant>
    </vt:vector>
  </HeadingPairs>
  <TitlesOfParts>
    <vt:vector size="102" baseType="lpstr">
      <vt:lpstr>ＭＳ Ｐゴシック</vt:lpstr>
      <vt:lpstr>ＭＳ ゴシック</vt:lpstr>
      <vt:lpstr>ＭＳ 明朝</vt:lpstr>
      <vt:lpstr>Osaka</vt:lpstr>
      <vt:lpstr>メイリオ</vt:lpstr>
      <vt:lpstr>游ゴシック</vt:lpstr>
      <vt:lpstr>Times</vt:lpstr>
      <vt:lpstr>Times New Roman</vt:lpstr>
      <vt:lpstr>Wingdings</vt:lpstr>
      <vt:lpstr>新しいプレゼンテーション</vt:lpstr>
      <vt:lpstr>貿易関係証明発給システム 利用マニュアル 【申請者用】</vt:lpstr>
      <vt:lpstr>目次  はじめに      …P 1 オンライン申請・発給手続きの流れ …P 2 １．貿易登録     …P 5 ２．貿易登録完了後の手続き  …P24  ３．発給申請     …P34 ４．クレジットカード決済   …P63 ５．証明書印刷     …P75 ６．登録内容の変更・更新   …P80 ７．ユーザー設定    …P90 ８．リファレンスシステム   …P92</vt:lpstr>
      <vt:lpstr>はじめに</vt:lpstr>
      <vt:lpstr>オンライン申請・発給手続きの流れ</vt:lpstr>
      <vt:lpstr>システムの動作環境</vt:lpstr>
      <vt:lpstr>   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   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   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   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   ５．証明書印刷</vt:lpstr>
      <vt:lpstr>５．証明書印刷</vt:lpstr>
      <vt:lpstr>５．証明書印刷</vt:lpstr>
      <vt:lpstr>５．証明書印刷</vt:lpstr>
      <vt:lpstr>５．証明書印刷</vt:lpstr>
      <vt:lpstr>   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   ７．ユーザー設定</vt:lpstr>
      <vt:lpstr>７．ユーザー設定</vt:lpstr>
      <vt:lpstr>   ８．リファレンスシステム</vt:lpstr>
      <vt:lpstr>８．その他（リファレンスシステム）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SNR</dc:creator>
  <cp:lastModifiedBy>365使用者 #004</cp:lastModifiedBy>
  <cp:revision>3239</cp:revision>
  <cp:lastPrinted>2020-08-27T11:23:30Z</cp:lastPrinted>
  <dcterms:created xsi:type="dcterms:W3CDTF">2008-08-18T08:28:01Z</dcterms:created>
  <dcterms:modified xsi:type="dcterms:W3CDTF">2023-06-15T06:14:27Z</dcterms:modified>
</cp:coreProperties>
</file>